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4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6" r:id="rId23"/>
    <p:sldId id="282" r:id="rId24"/>
    <p:sldId id="283" r:id="rId25"/>
    <p:sldId id="285" r:id="rId26"/>
    <p:sldId id="287" r:id="rId27"/>
    <p:sldId id="284" r:id="rId28"/>
    <p:sldId id="288" r:id="rId29"/>
    <p:sldId id="289" r:id="rId30"/>
    <p:sldId id="290" r:id="rId31"/>
    <p:sldId id="291" r:id="rId32"/>
    <p:sldId id="292" r:id="rId33"/>
    <p:sldId id="26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A271F6-7443-4F37-A928-BF5BF68E326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83055F-32C3-4305-A8FA-ECA570435279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200" b="1" dirty="0">
              <a:solidFill>
                <a:schemeClr val="tx1"/>
              </a:solidFill>
            </a:rPr>
            <a:t>CIRI-CIRI </a:t>
          </a:r>
          <a:r>
            <a:rPr lang="en-US" sz="2200" b="1" i="1" dirty="0">
              <a:solidFill>
                <a:schemeClr val="tx1"/>
              </a:solidFill>
            </a:rPr>
            <a:t>Best Practice</a:t>
          </a:r>
        </a:p>
      </dgm:t>
    </dgm:pt>
    <dgm:pt modelId="{BFE3D3C8-89E1-4CD3-9906-85BC4685C021}" type="parTrans" cxnId="{66A3708D-3CD2-4331-99DF-79334358F1E3}">
      <dgm:prSet/>
      <dgm:spPr/>
      <dgm:t>
        <a:bodyPr/>
        <a:lstStyle/>
        <a:p>
          <a:endParaRPr lang="en-US"/>
        </a:p>
      </dgm:t>
    </dgm:pt>
    <dgm:pt modelId="{D4909E6D-06C4-4281-BAAB-0574E5C3F4EC}" type="sibTrans" cxnId="{66A3708D-3CD2-4331-99DF-79334358F1E3}">
      <dgm:prSet/>
      <dgm:spPr/>
      <dgm:t>
        <a:bodyPr/>
        <a:lstStyle/>
        <a:p>
          <a:endParaRPr lang="en-US"/>
        </a:p>
      </dgm:t>
    </dgm:pt>
    <dgm:pt modelId="{69C63469-478F-429C-9E8D-E76F377375F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82550" indent="0" algn="l"/>
          <a:r>
            <a:rPr lang="en-US" sz="1800" dirty="0"/>
            <a:t>M</a:t>
          </a:r>
          <a:r>
            <a:rPr lang="id-ID" sz="1800" dirty="0"/>
            <a:t>engembangkan </a:t>
          </a:r>
          <a:r>
            <a:rPr lang="id-ID" sz="1800" b="1" dirty="0"/>
            <a:t>cara baru dan inovatif </a:t>
          </a:r>
          <a:r>
            <a:rPr lang="id-ID" sz="1800" dirty="0"/>
            <a:t>untuk  memecahkan masalah pen</a:t>
          </a:r>
          <a:r>
            <a:rPr lang="en-US" sz="1800" dirty="0" err="1"/>
            <a:t>gelolaan</a:t>
          </a:r>
          <a:r>
            <a:rPr lang="en-US" sz="1800" dirty="0"/>
            <a:t> </a:t>
          </a:r>
          <a:r>
            <a:rPr lang="en-US" sz="1800" dirty="0" err="1"/>
            <a:t>sekolah</a:t>
          </a:r>
          <a:r>
            <a:rPr lang="en-US" sz="1800" dirty="0"/>
            <a:t> </a:t>
          </a:r>
          <a:r>
            <a:rPr lang="en-US" sz="1800" dirty="0" err="1"/>
            <a:t>baik</a:t>
          </a:r>
          <a:r>
            <a:rPr lang="en-US" sz="1800" dirty="0"/>
            <a:t> </a:t>
          </a:r>
          <a:r>
            <a:rPr lang="en-US" sz="1800" dirty="0" err="1"/>
            <a:t>dalam</a:t>
          </a:r>
          <a:r>
            <a:rPr lang="en-US" sz="1800" dirty="0"/>
            <a:t> </a:t>
          </a:r>
          <a:r>
            <a:rPr lang="en-US" sz="1800" dirty="0" err="1"/>
            <a:t>kegiatan</a:t>
          </a:r>
          <a:r>
            <a:rPr lang="en-US" sz="1800" dirty="0"/>
            <a:t> intra</a:t>
          </a:r>
          <a:r>
            <a:rPr lang="id-ID" sz="1800" dirty="0"/>
            <a:t> </a:t>
          </a:r>
          <a:r>
            <a:rPr lang="en-US" sz="1800" dirty="0" err="1"/>
            <a:t>kurikuler</a:t>
          </a:r>
          <a:r>
            <a:rPr lang="en-US" sz="1800" dirty="0"/>
            <a:t>, </a:t>
          </a:r>
          <a:r>
            <a:rPr lang="en-US" sz="1800" dirty="0" err="1"/>
            <a:t>kokurikuler</a:t>
          </a:r>
          <a:r>
            <a:rPr lang="id-ID" sz="1800" dirty="0"/>
            <a:t>,</a:t>
          </a:r>
          <a:r>
            <a:rPr lang="en-US" sz="1800" dirty="0"/>
            <a:t> dan </a:t>
          </a:r>
          <a:r>
            <a:rPr lang="en-US" sz="1800" dirty="0" err="1"/>
            <a:t>ekstrakurikuler</a:t>
          </a:r>
          <a:r>
            <a:rPr lang="id-ID" sz="1800" dirty="0"/>
            <a:t>.</a:t>
          </a:r>
          <a:endParaRPr lang="en-US" sz="1800" dirty="0"/>
        </a:p>
      </dgm:t>
    </dgm:pt>
    <dgm:pt modelId="{BA13DBCB-FE72-4BDA-AB4B-7B17B9E87409}" type="parTrans" cxnId="{B5749286-EF36-46D3-A879-B0D891B7447C}">
      <dgm:prSet/>
      <dgm:spPr>
        <a:ln w="28575"/>
      </dgm:spPr>
      <dgm:t>
        <a:bodyPr/>
        <a:lstStyle/>
        <a:p>
          <a:endParaRPr lang="en-US"/>
        </a:p>
      </dgm:t>
    </dgm:pt>
    <dgm:pt modelId="{7E96C2AE-2A02-4D20-9339-324F9FDDA8BC}" type="sibTrans" cxnId="{B5749286-EF36-46D3-A879-B0D891B7447C}">
      <dgm:prSet/>
      <dgm:spPr/>
      <dgm:t>
        <a:bodyPr/>
        <a:lstStyle/>
        <a:p>
          <a:endParaRPr lang="en-US"/>
        </a:p>
      </dgm:t>
    </dgm:pt>
    <dgm:pt modelId="{911EFA79-9313-42F0-B060-095952078E9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82550" indent="0" algn="l"/>
          <a:r>
            <a:rPr lang="en-US" sz="1800" dirty="0" err="1"/>
            <a:t>Membawa</a:t>
          </a:r>
          <a:r>
            <a:rPr lang="en-US" sz="1800" dirty="0"/>
            <a:t> </a:t>
          </a:r>
          <a:r>
            <a:rPr lang="en-US" sz="1800" dirty="0" err="1"/>
            <a:t>sebuah</a:t>
          </a:r>
          <a:r>
            <a:rPr lang="en-US" sz="1800" dirty="0"/>
            <a:t> </a:t>
          </a:r>
          <a:r>
            <a:rPr lang="en-US" sz="1800" dirty="0" err="1"/>
            <a:t>perubahan</a:t>
          </a:r>
          <a:r>
            <a:rPr lang="en-US" sz="1800" dirty="0"/>
            <a:t>/</a:t>
          </a:r>
          <a:r>
            <a:rPr lang="en-US" sz="1800" dirty="0" err="1"/>
            <a:t>perbedaan</a:t>
          </a:r>
          <a:r>
            <a:rPr lang="en-US" sz="1800" dirty="0"/>
            <a:t> </a:t>
          </a:r>
          <a:r>
            <a:rPr lang="en-US" sz="1800" dirty="0" err="1"/>
            <a:t>sehingga</a:t>
          </a:r>
          <a:r>
            <a:rPr lang="en-US" sz="1800" dirty="0"/>
            <a:t> </a:t>
          </a:r>
          <a:r>
            <a:rPr lang="en-US" sz="1800" dirty="0" err="1"/>
            <a:t>sering</a:t>
          </a:r>
          <a:r>
            <a:rPr lang="en-US" sz="1800" dirty="0"/>
            <a:t> </a:t>
          </a:r>
          <a:r>
            <a:rPr lang="en-US" sz="1800" dirty="0" err="1"/>
            <a:t>dikatakan</a:t>
          </a:r>
          <a:r>
            <a:rPr lang="en-US" sz="1800" dirty="0"/>
            <a:t> </a:t>
          </a:r>
          <a:r>
            <a:rPr lang="en-US" sz="1800" b="1" dirty="0" err="1"/>
            <a:t>hasilnya</a:t>
          </a:r>
          <a:r>
            <a:rPr lang="en-US" sz="1800" b="1" dirty="0"/>
            <a:t> </a:t>
          </a:r>
          <a:r>
            <a:rPr lang="en-US" sz="1800" b="1" dirty="0" err="1"/>
            <a:t>luar</a:t>
          </a:r>
          <a:r>
            <a:rPr lang="en-US" sz="1800" b="1" dirty="0"/>
            <a:t> </a:t>
          </a:r>
          <a:r>
            <a:rPr lang="en-US" sz="1800" b="1" dirty="0" err="1"/>
            <a:t>biasa</a:t>
          </a:r>
          <a:r>
            <a:rPr lang="en-US" sz="1800" b="1" dirty="0"/>
            <a:t> </a:t>
          </a:r>
          <a:r>
            <a:rPr lang="en-US" sz="1800" dirty="0"/>
            <a:t>(</a:t>
          </a:r>
          <a:r>
            <a:rPr lang="en-US" sz="1800" i="1" dirty="0"/>
            <a:t>outstanding result</a:t>
          </a:r>
          <a:r>
            <a:rPr lang="en-US" sz="1800" dirty="0"/>
            <a:t>) </a:t>
          </a:r>
          <a:r>
            <a:rPr lang="en-US" sz="1800" dirty="0" err="1"/>
            <a:t>baik</a:t>
          </a:r>
          <a:r>
            <a:rPr lang="en-US" sz="1800" dirty="0"/>
            <a:t> </a:t>
          </a:r>
          <a:r>
            <a:rPr lang="en-US" sz="1800" dirty="0" err="1"/>
            <a:t>secara</a:t>
          </a:r>
          <a:r>
            <a:rPr lang="en-US" sz="1800" dirty="0"/>
            <a:t> </a:t>
          </a:r>
          <a:r>
            <a:rPr lang="en-US" sz="1800" dirty="0" err="1"/>
            <a:t>kualitatif</a:t>
          </a:r>
          <a:r>
            <a:rPr lang="en-US" sz="1800" dirty="0"/>
            <a:t> </a:t>
          </a:r>
          <a:r>
            <a:rPr lang="en-US" sz="1800" dirty="0" err="1"/>
            <a:t>maupun</a:t>
          </a:r>
          <a:r>
            <a:rPr lang="en-US" sz="1800" dirty="0"/>
            <a:t> </a:t>
          </a:r>
          <a:r>
            <a:rPr lang="en-US" sz="1800" dirty="0" err="1"/>
            <a:t>kuantitatif</a:t>
          </a:r>
          <a:r>
            <a:rPr lang="id-ID" sz="1800" dirty="0"/>
            <a:t>.</a:t>
          </a:r>
          <a:endParaRPr lang="en-US" sz="1800" dirty="0"/>
        </a:p>
      </dgm:t>
    </dgm:pt>
    <dgm:pt modelId="{2B7F4EE2-4C12-472C-AAE5-BDE6B8BA2ED3}" type="parTrans" cxnId="{5F1E1B59-E16B-4872-B89A-F090B6212914}">
      <dgm:prSet/>
      <dgm:spPr>
        <a:ln w="28575"/>
      </dgm:spPr>
      <dgm:t>
        <a:bodyPr/>
        <a:lstStyle/>
        <a:p>
          <a:endParaRPr lang="en-US"/>
        </a:p>
      </dgm:t>
    </dgm:pt>
    <dgm:pt modelId="{5DFEB4BC-61B8-4167-91C6-CF2D3BF8CE98}" type="sibTrans" cxnId="{5F1E1B59-E16B-4872-B89A-F090B6212914}">
      <dgm:prSet/>
      <dgm:spPr/>
      <dgm:t>
        <a:bodyPr/>
        <a:lstStyle/>
        <a:p>
          <a:endParaRPr lang="en-US"/>
        </a:p>
      </dgm:t>
    </dgm:pt>
    <dgm:pt modelId="{16FCAA6F-8F77-459D-9B5D-A624512FFBF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82550" indent="0" algn="l"/>
          <a:r>
            <a:rPr lang="id-ID" sz="1800" dirty="0"/>
            <a:t>Mengatasi persoalan tertentu secara </a:t>
          </a:r>
          <a:r>
            <a:rPr lang="id-ID" sz="1800" b="1" dirty="0"/>
            <a:t>berkelanjutan</a:t>
          </a:r>
          <a:r>
            <a:rPr lang="en-US" sz="1800" b="1" dirty="0"/>
            <a:t> </a:t>
          </a:r>
          <a:r>
            <a:rPr lang="en-US" sz="1800" dirty="0"/>
            <a:t>(</a:t>
          </a:r>
          <a:r>
            <a:rPr lang="en-US" sz="1800" dirty="0" err="1"/>
            <a:t>keberhasilan</a:t>
          </a:r>
          <a:r>
            <a:rPr lang="en-US" sz="1800" dirty="0"/>
            <a:t> </a:t>
          </a:r>
          <a:r>
            <a:rPr lang="en-US" sz="1800" dirty="0" err="1"/>
            <a:t>lestari</a:t>
          </a:r>
          <a:r>
            <a:rPr lang="en-US" sz="1800" dirty="0"/>
            <a:t>) </a:t>
          </a:r>
          <a:r>
            <a:rPr lang="en-US" sz="1800" dirty="0" err="1"/>
            <a:t>atau</a:t>
          </a:r>
          <a:r>
            <a:rPr lang="en-US" sz="1800" dirty="0"/>
            <a:t> </a:t>
          </a:r>
          <a:r>
            <a:rPr lang="en-US" sz="1800" dirty="0" err="1"/>
            <a:t>dampak</a:t>
          </a:r>
          <a:r>
            <a:rPr lang="en-US" sz="1800" dirty="0"/>
            <a:t> dan </a:t>
          </a:r>
          <a:r>
            <a:rPr lang="en-US" sz="1800" dirty="0" err="1"/>
            <a:t>manfaatnya</a:t>
          </a:r>
          <a:r>
            <a:rPr lang="en-US" sz="1800" dirty="0"/>
            <a:t> </a:t>
          </a:r>
          <a:r>
            <a:rPr lang="en-US" sz="1800" dirty="0" err="1"/>
            <a:t>berkelanjutan</a:t>
          </a:r>
          <a:r>
            <a:rPr lang="id-ID" sz="1800" dirty="0"/>
            <a:t>.</a:t>
          </a:r>
          <a:endParaRPr lang="en-US" sz="1800" dirty="0"/>
        </a:p>
      </dgm:t>
    </dgm:pt>
    <dgm:pt modelId="{280F48F6-378E-47DC-8C28-D1A95F748C8B}" type="parTrans" cxnId="{632EFFCD-7CB2-4085-AD09-E69D40C88649}">
      <dgm:prSet/>
      <dgm:spPr>
        <a:ln w="28575"/>
      </dgm:spPr>
      <dgm:t>
        <a:bodyPr/>
        <a:lstStyle/>
        <a:p>
          <a:endParaRPr lang="en-US"/>
        </a:p>
      </dgm:t>
    </dgm:pt>
    <dgm:pt modelId="{18475821-2860-4D5E-8A85-A9861403C45C}" type="sibTrans" cxnId="{632EFFCD-7CB2-4085-AD09-E69D40C88649}">
      <dgm:prSet/>
      <dgm:spPr/>
      <dgm:t>
        <a:bodyPr/>
        <a:lstStyle/>
        <a:p>
          <a:endParaRPr lang="en-US"/>
        </a:p>
      </dgm:t>
    </dgm:pt>
    <dgm:pt modelId="{09D2E231-0C92-411A-9D62-B4A3EA510589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82550" indent="0" algn="l"/>
          <a:r>
            <a:rPr lang="id-ID" b="1" dirty="0"/>
            <a:t>Menjadi model dan memberi inspirasi </a:t>
          </a:r>
          <a:r>
            <a:rPr lang="id-ID" dirty="0"/>
            <a:t>kepada teman sejawat, guru/kepala sekolah  binaan dan pembuat kebijakan</a:t>
          </a:r>
          <a:r>
            <a:rPr lang="en-US" dirty="0"/>
            <a:t> (</a:t>
          </a:r>
          <a:r>
            <a:rPr lang="en-US" dirty="0" err="1"/>
            <a:t>pejabat</a:t>
          </a:r>
          <a:r>
            <a:rPr lang="en-US" dirty="0"/>
            <a:t>)</a:t>
          </a:r>
          <a:r>
            <a:rPr lang="id-ID" dirty="0"/>
            <a:t>.</a:t>
          </a:r>
          <a:endParaRPr lang="en-US" dirty="0"/>
        </a:p>
      </dgm:t>
    </dgm:pt>
    <dgm:pt modelId="{1AE641BC-378B-49BD-8090-892C0D97B844}" type="parTrans" cxnId="{AFD3D92B-BA23-4DD5-A294-7E27025F890B}">
      <dgm:prSet/>
      <dgm:spPr>
        <a:ln w="28575"/>
      </dgm:spPr>
      <dgm:t>
        <a:bodyPr/>
        <a:lstStyle/>
        <a:p>
          <a:endParaRPr lang="en-US"/>
        </a:p>
      </dgm:t>
    </dgm:pt>
    <dgm:pt modelId="{7EC0E98D-D88D-4918-A2D7-97915A92674F}" type="sibTrans" cxnId="{AFD3D92B-BA23-4DD5-A294-7E27025F890B}">
      <dgm:prSet/>
      <dgm:spPr/>
      <dgm:t>
        <a:bodyPr/>
        <a:lstStyle/>
        <a:p>
          <a:endParaRPr lang="en-US"/>
        </a:p>
      </dgm:t>
    </dgm:pt>
    <dgm:pt modelId="{D578C237-D681-4085-B451-0CCFAB902728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82550" indent="0" algn="l"/>
          <a:r>
            <a:rPr lang="en-US" dirty="0"/>
            <a:t>Cara dan </a:t>
          </a:r>
          <a:r>
            <a:rPr lang="en-US" dirty="0" err="1"/>
            <a:t>metod</a:t>
          </a:r>
          <a:r>
            <a:rPr lang="id-ID" dirty="0"/>
            <a:t>e</a:t>
          </a:r>
          <a:r>
            <a:rPr lang="en-US" dirty="0"/>
            <a:t> yang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digunakan</a:t>
          </a:r>
          <a:r>
            <a:rPr lang="en-US" dirty="0"/>
            <a:t> </a:t>
          </a:r>
          <a:r>
            <a:rPr lang="en-US" dirty="0" err="1"/>
            <a:t>bersifat</a:t>
          </a:r>
          <a:r>
            <a:rPr lang="en-US" dirty="0"/>
            <a:t> </a:t>
          </a:r>
          <a:r>
            <a:rPr lang="en-US" b="1" dirty="0" err="1"/>
            <a:t>ekonomis</a:t>
          </a:r>
          <a:r>
            <a:rPr lang="en-US" b="1" dirty="0"/>
            <a:t> dan </a:t>
          </a:r>
          <a:r>
            <a:rPr lang="en-US" b="1" dirty="0" err="1"/>
            <a:t>efisien</a:t>
          </a:r>
          <a:r>
            <a:rPr lang="en-US" b="1" i="1" dirty="0"/>
            <a:t>. </a:t>
          </a:r>
          <a:endParaRPr lang="en-US" dirty="0"/>
        </a:p>
      </dgm:t>
    </dgm:pt>
    <dgm:pt modelId="{E7F95922-F383-443F-9D48-CD4E2BE891C8}" type="parTrans" cxnId="{EF3A4F3E-0199-4BE9-BCE3-54B0FBAF06A0}">
      <dgm:prSet/>
      <dgm:spPr>
        <a:ln w="28575"/>
      </dgm:spPr>
      <dgm:t>
        <a:bodyPr/>
        <a:lstStyle/>
        <a:p>
          <a:endParaRPr lang="en-US"/>
        </a:p>
      </dgm:t>
    </dgm:pt>
    <dgm:pt modelId="{9C1C8147-27E4-4F7A-8F5A-A06D47FD7E49}" type="sibTrans" cxnId="{EF3A4F3E-0199-4BE9-BCE3-54B0FBAF06A0}">
      <dgm:prSet/>
      <dgm:spPr/>
      <dgm:t>
        <a:bodyPr/>
        <a:lstStyle/>
        <a:p>
          <a:endParaRPr lang="en-US"/>
        </a:p>
      </dgm:t>
    </dgm:pt>
    <dgm:pt modelId="{6C0A3DB1-4D0A-4F92-A6DB-73C14E2EB58C}" type="pres">
      <dgm:prSet presAssocID="{65A271F6-7443-4F37-A928-BF5BF68E326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77213C-2B69-412D-A27A-4ED217E94E38}" type="pres">
      <dgm:prSet presAssocID="{8783055F-32C3-4305-A8FA-ECA570435279}" presName="root1" presStyleCnt="0"/>
      <dgm:spPr/>
    </dgm:pt>
    <dgm:pt modelId="{2EEB84A2-A0C7-40A2-A583-6497599B2853}" type="pres">
      <dgm:prSet presAssocID="{8783055F-32C3-4305-A8FA-ECA570435279}" presName="LevelOneTextNode" presStyleLbl="node0" presStyleIdx="0" presStyleCnt="1" custScaleX="125952" custLinFactNeighborX="4048" custLinFactNeighborY="169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3AEBC8-27F0-4010-956B-E58BED8887EB}" type="pres">
      <dgm:prSet presAssocID="{8783055F-32C3-4305-A8FA-ECA570435279}" presName="level2hierChild" presStyleCnt="0"/>
      <dgm:spPr/>
    </dgm:pt>
    <dgm:pt modelId="{17AEB45E-6D77-4025-9CE5-9B43ADA8A3B6}" type="pres">
      <dgm:prSet presAssocID="{BA13DBCB-FE72-4BDA-AB4B-7B17B9E87409}" presName="conn2-1" presStyleLbl="parChTrans1D2" presStyleIdx="0" presStyleCnt="5" custScaleX="2000000"/>
      <dgm:spPr/>
      <dgm:t>
        <a:bodyPr/>
        <a:lstStyle/>
        <a:p>
          <a:endParaRPr lang="en-US"/>
        </a:p>
      </dgm:t>
    </dgm:pt>
    <dgm:pt modelId="{08ECD9FB-327B-4692-8389-A1856C58A1A6}" type="pres">
      <dgm:prSet presAssocID="{BA13DBCB-FE72-4BDA-AB4B-7B17B9E87409}" presName="connTx" presStyleLbl="parChTrans1D2" presStyleIdx="0" presStyleCnt="5"/>
      <dgm:spPr/>
      <dgm:t>
        <a:bodyPr/>
        <a:lstStyle/>
        <a:p>
          <a:endParaRPr lang="en-US"/>
        </a:p>
      </dgm:t>
    </dgm:pt>
    <dgm:pt modelId="{830FE7B0-7CC4-4511-B295-A7FE24A49FC2}" type="pres">
      <dgm:prSet presAssocID="{69C63469-478F-429C-9E8D-E76F377375FE}" presName="root2" presStyleCnt="0"/>
      <dgm:spPr/>
    </dgm:pt>
    <dgm:pt modelId="{0C636907-F557-456C-8B3E-991D370BEAFA}" type="pres">
      <dgm:prSet presAssocID="{69C63469-478F-429C-9E8D-E76F377375FE}" presName="LevelTwoTextNode" presStyleLbl="node2" presStyleIdx="0" presStyleCnt="5" custScaleX="1848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90A5C2-99D1-400F-A60A-6159976FF0F3}" type="pres">
      <dgm:prSet presAssocID="{69C63469-478F-429C-9E8D-E76F377375FE}" presName="level3hierChild" presStyleCnt="0"/>
      <dgm:spPr/>
    </dgm:pt>
    <dgm:pt modelId="{DADDDBDF-9A9A-472E-BA6E-3FA19F3C4C2E}" type="pres">
      <dgm:prSet presAssocID="{2B7F4EE2-4C12-472C-AAE5-BDE6B8BA2ED3}" presName="conn2-1" presStyleLbl="parChTrans1D2" presStyleIdx="1" presStyleCnt="5" custScaleX="2000000"/>
      <dgm:spPr/>
      <dgm:t>
        <a:bodyPr/>
        <a:lstStyle/>
        <a:p>
          <a:endParaRPr lang="en-US"/>
        </a:p>
      </dgm:t>
    </dgm:pt>
    <dgm:pt modelId="{8785452B-818E-4407-AB0C-FB3895EE8051}" type="pres">
      <dgm:prSet presAssocID="{2B7F4EE2-4C12-472C-AAE5-BDE6B8BA2ED3}" presName="connTx" presStyleLbl="parChTrans1D2" presStyleIdx="1" presStyleCnt="5"/>
      <dgm:spPr/>
      <dgm:t>
        <a:bodyPr/>
        <a:lstStyle/>
        <a:p>
          <a:endParaRPr lang="en-US"/>
        </a:p>
      </dgm:t>
    </dgm:pt>
    <dgm:pt modelId="{7712981C-1B83-4652-A8A7-27AF4361B9F0}" type="pres">
      <dgm:prSet presAssocID="{911EFA79-9313-42F0-B060-095952078E98}" presName="root2" presStyleCnt="0"/>
      <dgm:spPr/>
    </dgm:pt>
    <dgm:pt modelId="{19AA1977-6857-47C9-927D-9CE703CD8852}" type="pres">
      <dgm:prSet presAssocID="{911EFA79-9313-42F0-B060-095952078E98}" presName="LevelTwoTextNode" presStyleLbl="node2" presStyleIdx="1" presStyleCnt="5" custScaleX="184893" custLinFactNeighborY="-82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C04F77-BB87-471D-807C-369960238004}" type="pres">
      <dgm:prSet presAssocID="{911EFA79-9313-42F0-B060-095952078E98}" presName="level3hierChild" presStyleCnt="0"/>
      <dgm:spPr/>
    </dgm:pt>
    <dgm:pt modelId="{CCCC2717-C015-4274-A1B0-FFCE6B2D61AB}" type="pres">
      <dgm:prSet presAssocID="{280F48F6-378E-47DC-8C28-D1A95F748C8B}" presName="conn2-1" presStyleLbl="parChTrans1D2" presStyleIdx="2" presStyleCnt="5" custScaleX="2000000"/>
      <dgm:spPr/>
      <dgm:t>
        <a:bodyPr/>
        <a:lstStyle/>
        <a:p>
          <a:endParaRPr lang="en-US"/>
        </a:p>
      </dgm:t>
    </dgm:pt>
    <dgm:pt modelId="{B4C143CF-3D9E-4FD2-831A-FA4BFC9E3E5A}" type="pres">
      <dgm:prSet presAssocID="{280F48F6-378E-47DC-8C28-D1A95F748C8B}" presName="connTx" presStyleLbl="parChTrans1D2" presStyleIdx="2" presStyleCnt="5"/>
      <dgm:spPr/>
      <dgm:t>
        <a:bodyPr/>
        <a:lstStyle/>
        <a:p>
          <a:endParaRPr lang="en-US"/>
        </a:p>
      </dgm:t>
    </dgm:pt>
    <dgm:pt modelId="{0567536E-9E21-46E9-B89C-98D1646C65A9}" type="pres">
      <dgm:prSet presAssocID="{16FCAA6F-8F77-459D-9B5D-A624512FFBF3}" presName="root2" presStyleCnt="0"/>
      <dgm:spPr/>
    </dgm:pt>
    <dgm:pt modelId="{740E1100-9FB5-41B5-8101-2BF61C7594F5}" type="pres">
      <dgm:prSet presAssocID="{16FCAA6F-8F77-459D-9B5D-A624512FFBF3}" presName="LevelTwoTextNode" presStyleLbl="node2" presStyleIdx="2" presStyleCnt="5" custScaleX="184893" custScaleY="72236" custLinFactNeighborY="-169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2BD058-1135-4906-B9E0-9454F5D934C5}" type="pres">
      <dgm:prSet presAssocID="{16FCAA6F-8F77-459D-9B5D-A624512FFBF3}" presName="level3hierChild" presStyleCnt="0"/>
      <dgm:spPr/>
    </dgm:pt>
    <dgm:pt modelId="{4AFA9554-E52D-48F3-A5C6-47E36498B3C9}" type="pres">
      <dgm:prSet presAssocID="{1AE641BC-378B-49BD-8090-892C0D97B844}" presName="conn2-1" presStyleLbl="parChTrans1D2" presStyleIdx="3" presStyleCnt="5" custScaleX="2000000"/>
      <dgm:spPr/>
      <dgm:t>
        <a:bodyPr/>
        <a:lstStyle/>
        <a:p>
          <a:endParaRPr lang="en-US"/>
        </a:p>
      </dgm:t>
    </dgm:pt>
    <dgm:pt modelId="{99101482-F599-41B9-AE12-6B130C73CD9C}" type="pres">
      <dgm:prSet presAssocID="{1AE641BC-378B-49BD-8090-892C0D97B844}" presName="connTx" presStyleLbl="parChTrans1D2" presStyleIdx="3" presStyleCnt="5"/>
      <dgm:spPr/>
      <dgm:t>
        <a:bodyPr/>
        <a:lstStyle/>
        <a:p>
          <a:endParaRPr lang="en-US"/>
        </a:p>
      </dgm:t>
    </dgm:pt>
    <dgm:pt modelId="{B8E9A8FA-E1E2-421C-86E0-45EDE820CE9D}" type="pres">
      <dgm:prSet presAssocID="{09D2E231-0C92-411A-9D62-B4A3EA510589}" presName="root2" presStyleCnt="0"/>
      <dgm:spPr/>
    </dgm:pt>
    <dgm:pt modelId="{B5A8EC79-2495-47AD-895E-B858AF63ED8E}" type="pres">
      <dgm:prSet presAssocID="{09D2E231-0C92-411A-9D62-B4A3EA510589}" presName="LevelTwoTextNode" presStyleLbl="node2" presStyleIdx="3" presStyleCnt="5" custScaleX="184893" custScaleY="74346" custLinFactNeighborY="-255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CFDEFE-6E60-4F3A-94BA-0A726D48A957}" type="pres">
      <dgm:prSet presAssocID="{09D2E231-0C92-411A-9D62-B4A3EA510589}" presName="level3hierChild" presStyleCnt="0"/>
      <dgm:spPr/>
    </dgm:pt>
    <dgm:pt modelId="{D1F36D2D-803E-48BA-8CE5-47852E8C2B11}" type="pres">
      <dgm:prSet presAssocID="{E7F95922-F383-443F-9D48-CD4E2BE891C8}" presName="conn2-1" presStyleLbl="parChTrans1D2" presStyleIdx="4" presStyleCnt="5" custScaleX="2000000"/>
      <dgm:spPr/>
      <dgm:t>
        <a:bodyPr/>
        <a:lstStyle/>
        <a:p>
          <a:endParaRPr lang="en-US"/>
        </a:p>
      </dgm:t>
    </dgm:pt>
    <dgm:pt modelId="{47A8410D-F2DA-4836-A51D-0A5AE42D9EC6}" type="pres">
      <dgm:prSet presAssocID="{E7F95922-F383-443F-9D48-CD4E2BE891C8}" presName="connTx" presStyleLbl="parChTrans1D2" presStyleIdx="4" presStyleCnt="5"/>
      <dgm:spPr/>
      <dgm:t>
        <a:bodyPr/>
        <a:lstStyle/>
        <a:p>
          <a:endParaRPr lang="en-US"/>
        </a:p>
      </dgm:t>
    </dgm:pt>
    <dgm:pt modelId="{5D75FB39-35B5-40B6-8D12-02B234A513F6}" type="pres">
      <dgm:prSet presAssocID="{D578C237-D681-4085-B451-0CCFAB902728}" presName="root2" presStyleCnt="0"/>
      <dgm:spPr/>
    </dgm:pt>
    <dgm:pt modelId="{9D10A02D-2EEF-4562-BD55-4D89FDC6A2B4}" type="pres">
      <dgm:prSet presAssocID="{D578C237-D681-4085-B451-0CCFAB902728}" presName="LevelTwoTextNode" presStyleLbl="node2" presStyleIdx="4" presStyleCnt="5" custScaleX="184893" custScaleY="64473" custLinFactNeighborX="270" custLinFactNeighborY="-342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C637F4-ED7F-467F-96C6-E671B27CD3E5}" type="pres">
      <dgm:prSet presAssocID="{D578C237-D681-4085-B451-0CCFAB902728}" presName="level3hierChild" presStyleCnt="0"/>
      <dgm:spPr/>
    </dgm:pt>
  </dgm:ptLst>
  <dgm:cxnLst>
    <dgm:cxn modelId="{7BED7DC7-6E02-4E6E-8873-C443240308DA}" type="presOf" srcId="{2B7F4EE2-4C12-472C-AAE5-BDE6B8BA2ED3}" destId="{DADDDBDF-9A9A-472E-BA6E-3FA19F3C4C2E}" srcOrd="0" destOrd="0" presId="urn:microsoft.com/office/officeart/2005/8/layout/hierarchy2"/>
    <dgm:cxn modelId="{A11FFF35-6C35-46AB-83B3-C1ACB7F1460E}" type="presOf" srcId="{09D2E231-0C92-411A-9D62-B4A3EA510589}" destId="{B5A8EC79-2495-47AD-895E-B858AF63ED8E}" srcOrd="0" destOrd="0" presId="urn:microsoft.com/office/officeart/2005/8/layout/hierarchy2"/>
    <dgm:cxn modelId="{66A3708D-3CD2-4331-99DF-79334358F1E3}" srcId="{65A271F6-7443-4F37-A928-BF5BF68E3264}" destId="{8783055F-32C3-4305-A8FA-ECA570435279}" srcOrd="0" destOrd="0" parTransId="{BFE3D3C8-89E1-4CD3-9906-85BC4685C021}" sibTransId="{D4909E6D-06C4-4281-BAAB-0574E5C3F4EC}"/>
    <dgm:cxn modelId="{6734CD6E-EB0A-4D33-BE8E-452C2EFF0740}" type="presOf" srcId="{1AE641BC-378B-49BD-8090-892C0D97B844}" destId="{4AFA9554-E52D-48F3-A5C6-47E36498B3C9}" srcOrd="0" destOrd="0" presId="urn:microsoft.com/office/officeart/2005/8/layout/hierarchy2"/>
    <dgm:cxn modelId="{244B483E-5E25-4B86-822A-2C11970B5D70}" type="presOf" srcId="{911EFA79-9313-42F0-B060-095952078E98}" destId="{19AA1977-6857-47C9-927D-9CE703CD8852}" srcOrd="0" destOrd="0" presId="urn:microsoft.com/office/officeart/2005/8/layout/hierarchy2"/>
    <dgm:cxn modelId="{B5749286-EF36-46D3-A879-B0D891B7447C}" srcId="{8783055F-32C3-4305-A8FA-ECA570435279}" destId="{69C63469-478F-429C-9E8D-E76F377375FE}" srcOrd="0" destOrd="0" parTransId="{BA13DBCB-FE72-4BDA-AB4B-7B17B9E87409}" sibTransId="{7E96C2AE-2A02-4D20-9339-324F9FDDA8BC}"/>
    <dgm:cxn modelId="{632EFFCD-7CB2-4085-AD09-E69D40C88649}" srcId="{8783055F-32C3-4305-A8FA-ECA570435279}" destId="{16FCAA6F-8F77-459D-9B5D-A624512FFBF3}" srcOrd="2" destOrd="0" parTransId="{280F48F6-378E-47DC-8C28-D1A95F748C8B}" sibTransId="{18475821-2860-4D5E-8A85-A9861403C45C}"/>
    <dgm:cxn modelId="{F06C5DED-F73D-4FDA-A598-BD770FDFA535}" type="presOf" srcId="{2B7F4EE2-4C12-472C-AAE5-BDE6B8BA2ED3}" destId="{8785452B-818E-4407-AB0C-FB3895EE8051}" srcOrd="1" destOrd="0" presId="urn:microsoft.com/office/officeart/2005/8/layout/hierarchy2"/>
    <dgm:cxn modelId="{07E32FFD-5261-44A0-BFD2-86B5D1D79935}" type="presOf" srcId="{280F48F6-378E-47DC-8C28-D1A95F748C8B}" destId="{B4C143CF-3D9E-4FD2-831A-FA4BFC9E3E5A}" srcOrd="1" destOrd="0" presId="urn:microsoft.com/office/officeart/2005/8/layout/hierarchy2"/>
    <dgm:cxn modelId="{4DDD470A-947B-4434-B9DC-C5171D1977EB}" type="presOf" srcId="{8783055F-32C3-4305-A8FA-ECA570435279}" destId="{2EEB84A2-A0C7-40A2-A583-6497599B2853}" srcOrd="0" destOrd="0" presId="urn:microsoft.com/office/officeart/2005/8/layout/hierarchy2"/>
    <dgm:cxn modelId="{EF3A4F3E-0199-4BE9-BCE3-54B0FBAF06A0}" srcId="{8783055F-32C3-4305-A8FA-ECA570435279}" destId="{D578C237-D681-4085-B451-0CCFAB902728}" srcOrd="4" destOrd="0" parTransId="{E7F95922-F383-443F-9D48-CD4E2BE891C8}" sibTransId="{9C1C8147-27E4-4F7A-8F5A-A06D47FD7E49}"/>
    <dgm:cxn modelId="{E2DE0E46-94C4-4631-955D-47F9F2288145}" type="presOf" srcId="{69C63469-478F-429C-9E8D-E76F377375FE}" destId="{0C636907-F557-456C-8B3E-991D370BEAFA}" srcOrd="0" destOrd="0" presId="urn:microsoft.com/office/officeart/2005/8/layout/hierarchy2"/>
    <dgm:cxn modelId="{5F1E1B59-E16B-4872-B89A-F090B6212914}" srcId="{8783055F-32C3-4305-A8FA-ECA570435279}" destId="{911EFA79-9313-42F0-B060-095952078E98}" srcOrd="1" destOrd="0" parTransId="{2B7F4EE2-4C12-472C-AAE5-BDE6B8BA2ED3}" sibTransId="{5DFEB4BC-61B8-4167-91C6-CF2D3BF8CE98}"/>
    <dgm:cxn modelId="{01428CDD-09EF-4D1C-B3B0-85064A4516A4}" type="presOf" srcId="{280F48F6-378E-47DC-8C28-D1A95F748C8B}" destId="{CCCC2717-C015-4274-A1B0-FFCE6B2D61AB}" srcOrd="0" destOrd="0" presId="urn:microsoft.com/office/officeart/2005/8/layout/hierarchy2"/>
    <dgm:cxn modelId="{F4D0C09A-8F56-4210-B1C3-0279BA76F7B8}" type="presOf" srcId="{16FCAA6F-8F77-459D-9B5D-A624512FFBF3}" destId="{740E1100-9FB5-41B5-8101-2BF61C7594F5}" srcOrd="0" destOrd="0" presId="urn:microsoft.com/office/officeart/2005/8/layout/hierarchy2"/>
    <dgm:cxn modelId="{A2AFB206-12F2-4F52-B26D-711730B4956F}" type="presOf" srcId="{1AE641BC-378B-49BD-8090-892C0D97B844}" destId="{99101482-F599-41B9-AE12-6B130C73CD9C}" srcOrd="1" destOrd="0" presId="urn:microsoft.com/office/officeart/2005/8/layout/hierarchy2"/>
    <dgm:cxn modelId="{3664C6F2-AC2B-4B27-8042-696FCC8E81CB}" type="presOf" srcId="{D578C237-D681-4085-B451-0CCFAB902728}" destId="{9D10A02D-2EEF-4562-BD55-4D89FDC6A2B4}" srcOrd="0" destOrd="0" presId="urn:microsoft.com/office/officeart/2005/8/layout/hierarchy2"/>
    <dgm:cxn modelId="{C5F15785-E5DA-40E8-88EF-04FB5B4385BD}" type="presOf" srcId="{E7F95922-F383-443F-9D48-CD4E2BE891C8}" destId="{47A8410D-F2DA-4836-A51D-0A5AE42D9EC6}" srcOrd="1" destOrd="0" presId="urn:microsoft.com/office/officeart/2005/8/layout/hierarchy2"/>
    <dgm:cxn modelId="{3DDD3C5E-0F67-4179-A380-BAF8DA8EDD2E}" type="presOf" srcId="{BA13DBCB-FE72-4BDA-AB4B-7B17B9E87409}" destId="{08ECD9FB-327B-4692-8389-A1856C58A1A6}" srcOrd="1" destOrd="0" presId="urn:microsoft.com/office/officeart/2005/8/layout/hierarchy2"/>
    <dgm:cxn modelId="{3BE74B69-E951-428D-87D7-96CC101E0C41}" type="presOf" srcId="{BA13DBCB-FE72-4BDA-AB4B-7B17B9E87409}" destId="{17AEB45E-6D77-4025-9CE5-9B43ADA8A3B6}" srcOrd="0" destOrd="0" presId="urn:microsoft.com/office/officeart/2005/8/layout/hierarchy2"/>
    <dgm:cxn modelId="{AFD3D92B-BA23-4DD5-A294-7E27025F890B}" srcId="{8783055F-32C3-4305-A8FA-ECA570435279}" destId="{09D2E231-0C92-411A-9D62-B4A3EA510589}" srcOrd="3" destOrd="0" parTransId="{1AE641BC-378B-49BD-8090-892C0D97B844}" sibTransId="{7EC0E98D-D88D-4918-A2D7-97915A92674F}"/>
    <dgm:cxn modelId="{D3920944-F495-4431-903C-0C1DA15D0091}" type="presOf" srcId="{E7F95922-F383-443F-9D48-CD4E2BE891C8}" destId="{D1F36D2D-803E-48BA-8CE5-47852E8C2B11}" srcOrd="0" destOrd="0" presId="urn:microsoft.com/office/officeart/2005/8/layout/hierarchy2"/>
    <dgm:cxn modelId="{6610084F-A6AF-4AFC-8B3C-D97C7E3D8560}" type="presOf" srcId="{65A271F6-7443-4F37-A928-BF5BF68E3264}" destId="{6C0A3DB1-4D0A-4F92-A6DB-73C14E2EB58C}" srcOrd="0" destOrd="0" presId="urn:microsoft.com/office/officeart/2005/8/layout/hierarchy2"/>
    <dgm:cxn modelId="{8C191BAD-9E2E-4422-AD5A-06D8E4F4B893}" type="presParOf" srcId="{6C0A3DB1-4D0A-4F92-A6DB-73C14E2EB58C}" destId="{4477213C-2B69-412D-A27A-4ED217E94E38}" srcOrd="0" destOrd="0" presId="urn:microsoft.com/office/officeart/2005/8/layout/hierarchy2"/>
    <dgm:cxn modelId="{2AA9B45A-AC2E-4E89-BE89-6D31FD1EBF13}" type="presParOf" srcId="{4477213C-2B69-412D-A27A-4ED217E94E38}" destId="{2EEB84A2-A0C7-40A2-A583-6497599B2853}" srcOrd="0" destOrd="0" presId="urn:microsoft.com/office/officeart/2005/8/layout/hierarchy2"/>
    <dgm:cxn modelId="{F67B5628-2C72-4A88-95AA-B8B5D366E2D4}" type="presParOf" srcId="{4477213C-2B69-412D-A27A-4ED217E94E38}" destId="{4E3AEBC8-27F0-4010-956B-E58BED8887EB}" srcOrd="1" destOrd="0" presId="urn:microsoft.com/office/officeart/2005/8/layout/hierarchy2"/>
    <dgm:cxn modelId="{680C2A0F-8418-4A1C-8A2C-C19DFA01477F}" type="presParOf" srcId="{4E3AEBC8-27F0-4010-956B-E58BED8887EB}" destId="{17AEB45E-6D77-4025-9CE5-9B43ADA8A3B6}" srcOrd="0" destOrd="0" presId="urn:microsoft.com/office/officeart/2005/8/layout/hierarchy2"/>
    <dgm:cxn modelId="{4D220D04-C8DB-473B-AF6D-681E86F4C414}" type="presParOf" srcId="{17AEB45E-6D77-4025-9CE5-9B43ADA8A3B6}" destId="{08ECD9FB-327B-4692-8389-A1856C58A1A6}" srcOrd="0" destOrd="0" presId="urn:microsoft.com/office/officeart/2005/8/layout/hierarchy2"/>
    <dgm:cxn modelId="{7C65B912-2B63-4519-AECE-58B8C4884027}" type="presParOf" srcId="{4E3AEBC8-27F0-4010-956B-E58BED8887EB}" destId="{830FE7B0-7CC4-4511-B295-A7FE24A49FC2}" srcOrd="1" destOrd="0" presId="urn:microsoft.com/office/officeart/2005/8/layout/hierarchy2"/>
    <dgm:cxn modelId="{74B1BB94-23C3-425B-B8B1-0EDB58E314E5}" type="presParOf" srcId="{830FE7B0-7CC4-4511-B295-A7FE24A49FC2}" destId="{0C636907-F557-456C-8B3E-991D370BEAFA}" srcOrd="0" destOrd="0" presId="urn:microsoft.com/office/officeart/2005/8/layout/hierarchy2"/>
    <dgm:cxn modelId="{72FE9017-C38F-4AF8-89FA-B536252E5E75}" type="presParOf" srcId="{830FE7B0-7CC4-4511-B295-A7FE24A49FC2}" destId="{7E90A5C2-99D1-400F-A60A-6159976FF0F3}" srcOrd="1" destOrd="0" presId="urn:microsoft.com/office/officeart/2005/8/layout/hierarchy2"/>
    <dgm:cxn modelId="{D1710B40-06E5-4B9F-8E5A-E9DDC75FD9F5}" type="presParOf" srcId="{4E3AEBC8-27F0-4010-956B-E58BED8887EB}" destId="{DADDDBDF-9A9A-472E-BA6E-3FA19F3C4C2E}" srcOrd="2" destOrd="0" presId="urn:microsoft.com/office/officeart/2005/8/layout/hierarchy2"/>
    <dgm:cxn modelId="{344A72EC-2784-4828-BD15-229E9CBC6D9F}" type="presParOf" srcId="{DADDDBDF-9A9A-472E-BA6E-3FA19F3C4C2E}" destId="{8785452B-818E-4407-AB0C-FB3895EE8051}" srcOrd="0" destOrd="0" presId="urn:microsoft.com/office/officeart/2005/8/layout/hierarchy2"/>
    <dgm:cxn modelId="{028915E1-58A7-4E94-9F18-91CB495D205C}" type="presParOf" srcId="{4E3AEBC8-27F0-4010-956B-E58BED8887EB}" destId="{7712981C-1B83-4652-A8A7-27AF4361B9F0}" srcOrd="3" destOrd="0" presId="urn:microsoft.com/office/officeart/2005/8/layout/hierarchy2"/>
    <dgm:cxn modelId="{E80D41C0-E90B-44A3-8391-1948DB2CA736}" type="presParOf" srcId="{7712981C-1B83-4652-A8A7-27AF4361B9F0}" destId="{19AA1977-6857-47C9-927D-9CE703CD8852}" srcOrd="0" destOrd="0" presId="urn:microsoft.com/office/officeart/2005/8/layout/hierarchy2"/>
    <dgm:cxn modelId="{D79394DA-4EA8-4150-8732-A2AD7920F09A}" type="presParOf" srcId="{7712981C-1B83-4652-A8A7-27AF4361B9F0}" destId="{C2C04F77-BB87-471D-807C-369960238004}" srcOrd="1" destOrd="0" presId="urn:microsoft.com/office/officeart/2005/8/layout/hierarchy2"/>
    <dgm:cxn modelId="{7D119441-C227-47ED-B67D-D1500EB07653}" type="presParOf" srcId="{4E3AEBC8-27F0-4010-956B-E58BED8887EB}" destId="{CCCC2717-C015-4274-A1B0-FFCE6B2D61AB}" srcOrd="4" destOrd="0" presId="urn:microsoft.com/office/officeart/2005/8/layout/hierarchy2"/>
    <dgm:cxn modelId="{9CDF1002-B4CB-42C3-ACE9-D7CD00688DCB}" type="presParOf" srcId="{CCCC2717-C015-4274-A1B0-FFCE6B2D61AB}" destId="{B4C143CF-3D9E-4FD2-831A-FA4BFC9E3E5A}" srcOrd="0" destOrd="0" presId="urn:microsoft.com/office/officeart/2005/8/layout/hierarchy2"/>
    <dgm:cxn modelId="{71251C9F-951D-4DFB-860A-9C8A7BBAD078}" type="presParOf" srcId="{4E3AEBC8-27F0-4010-956B-E58BED8887EB}" destId="{0567536E-9E21-46E9-B89C-98D1646C65A9}" srcOrd="5" destOrd="0" presId="urn:microsoft.com/office/officeart/2005/8/layout/hierarchy2"/>
    <dgm:cxn modelId="{3ED4D67D-2F18-4240-828B-571A24B85C07}" type="presParOf" srcId="{0567536E-9E21-46E9-B89C-98D1646C65A9}" destId="{740E1100-9FB5-41B5-8101-2BF61C7594F5}" srcOrd="0" destOrd="0" presId="urn:microsoft.com/office/officeart/2005/8/layout/hierarchy2"/>
    <dgm:cxn modelId="{9BE2CB18-545C-490E-86AC-655FBFB9662B}" type="presParOf" srcId="{0567536E-9E21-46E9-B89C-98D1646C65A9}" destId="{032BD058-1135-4906-B9E0-9454F5D934C5}" srcOrd="1" destOrd="0" presId="urn:microsoft.com/office/officeart/2005/8/layout/hierarchy2"/>
    <dgm:cxn modelId="{C93D4102-7D8D-4A7B-8D30-70AEDC3A2091}" type="presParOf" srcId="{4E3AEBC8-27F0-4010-956B-E58BED8887EB}" destId="{4AFA9554-E52D-48F3-A5C6-47E36498B3C9}" srcOrd="6" destOrd="0" presId="urn:microsoft.com/office/officeart/2005/8/layout/hierarchy2"/>
    <dgm:cxn modelId="{617720E3-9965-413A-9B34-3ECE0CED09EC}" type="presParOf" srcId="{4AFA9554-E52D-48F3-A5C6-47E36498B3C9}" destId="{99101482-F599-41B9-AE12-6B130C73CD9C}" srcOrd="0" destOrd="0" presId="urn:microsoft.com/office/officeart/2005/8/layout/hierarchy2"/>
    <dgm:cxn modelId="{97A8C9A4-A9BD-4CEE-BA7F-45D9F07222B4}" type="presParOf" srcId="{4E3AEBC8-27F0-4010-956B-E58BED8887EB}" destId="{B8E9A8FA-E1E2-421C-86E0-45EDE820CE9D}" srcOrd="7" destOrd="0" presId="urn:microsoft.com/office/officeart/2005/8/layout/hierarchy2"/>
    <dgm:cxn modelId="{D649FA85-196C-42E9-AF73-6654C42F67B8}" type="presParOf" srcId="{B8E9A8FA-E1E2-421C-86E0-45EDE820CE9D}" destId="{B5A8EC79-2495-47AD-895E-B858AF63ED8E}" srcOrd="0" destOrd="0" presId="urn:microsoft.com/office/officeart/2005/8/layout/hierarchy2"/>
    <dgm:cxn modelId="{07171B47-E16A-4514-8D9D-C2160BFE7E56}" type="presParOf" srcId="{B8E9A8FA-E1E2-421C-86E0-45EDE820CE9D}" destId="{18CFDEFE-6E60-4F3A-94BA-0A726D48A957}" srcOrd="1" destOrd="0" presId="urn:microsoft.com/office/officeart/2005/8/layout/hierarchy2"/>
    <dgm:cxn modelId="{031660F1-1ED7-4031-B3E8-4FB9773831FF}" type="presParOf" srcId="{4E3AEBC8-27F0-4010-956B-E58BED8887EB}" destId="{D1F36D2D-803E-48BA-8CE5-47852E8C2B11}" srcOrd="8" destOrd="0" presId="urn:microsoft.com/office/officeart/2005/8/layout/hierarchy2"/>
    <dgm:cxn modelId="{D0FBF059-4AAA-4920-9464-A3287FEDD763}" type="presParOf" srcId="{D1F36D2D-803E-48BA-8CE5-47852E8C2B11}" destId="{47A8410D-F2DA-4836-A51D-0A5AE42D9EC6}" srcOrd="0" destOrd="0" presId="urn:microsoft.com/office/officeart/2005/8/layout/hierarchy2"/>
    <dgm:cxn modelId="{C6AEF259-C4C2-4BED-B428-C7A5F71F4B19}" type="presParOf" srcId="{4E3AEBC8-27F0-4010-956B-E58BED8887EB}" destId="{5D75FB39-35B5-40B6-8D12-02B234A513F6}" srcOrd="9" destOrd="0" presId="urn:microsoft.com/office/officeart/2005/8/layout/hierarchy2"/>
    <dgm:cxn modelId="{BECEBEAC-87BA-4BED-9973-656C7BEF74D9}" type="presParOf" srcId="{5D75FB39-35B5-40B6-8D12-02B234A513F6}" destId="{9D10A02D-2EEF-4562-BD55-4D89FDC6A2B4}" srcOrd="0" destOrd="0" presId="urn:microsoft.com/office/officeart/2005/8/layout/hierarchy2"/>
    <dgm:cxn modelId="{2898F56F-6583-40D0-A230-3858894A00C0}" type="presParOf" srcId="{5D75FB39-35B5-40B6-8D12-02B234A513F6}" destId="{6CC637F4-ED7F-467F-96C6-E671B27CD3E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B84A2-A0C7-40A2-A583-6497599B2853}">
      <dsp:nvSpPr>
        <dsp:cNvPr id="0" name=""/>
        <dsp:cNvSpPr/>
      </dsp:nvSpPr>
      <dsp:spPr>
        <a:xfrm>
          <a:off x="158241" y="2697325"/>
          <a:ext cx="3349990" cy="13298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98000"/>
                <a:lumMod val="114000"/>
              </a:schemeClr>
            </a:gs>
            <a:gs pos="100000">
              <a:schemeClr val="accent2"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solidFill>
                <a:schemeClr val="tx1"/>
              </a:solidFill>
            </a:rPr>
            <a:t>CIRI-CIRI </a:t>
          </a:r>
          <a:r>
            <a:rPr lang="en-US" sz="2200" b="1" i="1" kern="1200" dirty="0">
              <a:solidFill>
                <a:schemeClr val="tx1"/>
              </a:solidFill>
            </a:rPr>
            <a:t>Best Practice</a:t>
          </a:r>
        </a:p>
      </dsp:txBody>
      <dsp:txXfrm>
        <a:off x="197191" y="2736275"/>
        <a:ext cx="3272090" cy="1251967"/>
      </dsp:txXfrm>
    </dsp:sp>
    <dsp:sp modelId="{17AEB45E-6D77-4025-9CE5-9B43ADA8A3B6}">
      <dsp:nvSpPr>
        <dsp:cNvPr id="0" name=""/>
        <dsp:cNvSpPr/>
      </dsp:nvSpPr>
      <dsp:spPr>
        <a:xfrm rot="17373206">
          <a:off x="2557799" y="1997021"/>
          <a:ext cx="2857093" cy="38151"/>
        </a:xfrm>
        <a:custGeom>
          <a:avLst/>
          <a:gdLst/>
          <a:ahLst/>
          <a:cxnLst/>
          <a:rect l="0" t="0" r="0" b="0"/>
          <a:pathLst>
            <a:path>
              <a:moveTo>
                <a:pt x="0" y="19075"/>
              </a:moveTo>
              <a:lnTo>
                <a:pt x="2857093" y="19075"/>
              </a:lnTo>
            </a:path>
          </a:pathLst>
        </a:custGeom>
        <a:noFill/>
        <a:ln w="28575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557799" y="1944669"/>
        <a:ext cx="2857093" cy="142854"/>
      </dsp:txXfrm>
    </dsp:sp>
    <dsp:sp modelId="{0C636907-F557-456C-8B3E-991D370BEAFA}">
      <dsp:nvSpPr>
        <dsp:cNvPr id="0" name=""/>
        <dsp:cNvSpPr/>
      </dsp:nvSpPr>
      <dsp:spPr>
        <a:xfrm>
          <a:off x="4464459" y="5001"/>
          <a:ext cx="4917664" cy="13298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4000"/>
                <a:lumMod val="118000"/>
              </a:schemeClr>
            </a:gs>
            <a:gs pos="100000">
              <a:schemeClr val="accent2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8255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</a:t>
          </a:r>
          <a:r>
            <a:rPr lang="id-ID" sz="1800" kern="1200" dirty="0"/>
            <a:t>engembangkan </a:t>
          </a:r>
          <a:r>
            <a:rPr lang="id-ID" sz="1800" b="1" kern="1200" dirty="0"/>
            <a:t>cara baru dan inovatif </a:t>
          </a:r>
          <a:r>
            <a:rPr lang="id-ID" sz="1800" kern="1200" dirty="0"/>
            <a:t>untuk  memecahkan masalah pen</a:t>
          </a:r>
          <a:r>
            <a:rPr lang="en-US" sz="1800" kern="1200" dirty="0" err="1"/>
            <a:t>gelolaan</a:t>
          </a:r>
          <a:r>
            <a:rPr lang="en-US" sz="1800" kern="1200" dirty="0"/>
            <a:t> </a:t>
          </a:r>
          <a:r>
            <a:rPr lang="en-US" sz="1800" kern="1200" dirty="0" err="1"/>
            <a:t>sekolah</a:t>
          </a:r>
          <a:r>
            <a:rPr lang="en-US" sz="1800" kern="1200" dirty="0"/>
            <a:t> </a:t>
          </a:r>
          <a:r>
            <a:rPr lang="en-US" sz="1800" kern="1200" dirty="0" err="1"/>
            <a:t>baik</a:t>
          </a:r>
          <a:r>
            <a:rPr lang="en-US" sz="1800" kern="1200" dirty="0"/>
            <a:t> </a:t>
          </a:r>
          <a:r>
            <a:rPr lang="en-US" sz="1800" kern="1200" dirty="0" err="1"/>
            <a:t>dalam</a:t>
          </a:r>
          <a:r>
            <a:rPr lang="en-US" sz="1800" kern="1200" dirty="0"/>
            <a:t> </a:t>
          </a:r>
          <a:r>
            <a:rPr lang="en-US" sz="1800" kern="1200" dirty="0" err="1"/>
            <a:t>kegiatan</a:t>
          </a:r>
          <a:r>
            <a:rPr lang="en-US" sz="1800" kern="1200" dirty="0"/>
            <a:t> intra</a:t>
          </a:r>
          <a:r>
            <a:rPr lang="id-ID" sz="1800" kern="1200" dirty="0"/>
            <a:t> </a:t>
          </a:r>
          <a:r>
            <a:rPr lang="en-US" sz="1800" kern="1200" dirty="0" err="1"/>
            <a:t>kurikuler</a:t>
          </a:r>
          <a:r>
            <a:rPr lang="en-US" sz="1800" kern="1200" dirty="0"/>
            <a:t>, </a:t>
          </a:r>
          <a:r>
            <a:rPr lang="en-US" sz="1800" kern="1200" dirty="0" err="1"/>
            <a:t>kokurikuler</a:t>
          </a:r>
          <a:r>
            <a:rPr lang="id-ID" sz="1800" kern="1200" dirty="0"/>
            <a:t>,</a:t>
          </a:r>
          <a:r>
            <a:rPr lang="en-US" sz="1800" kern="1200" dirty="0"/>
            <a:t> dan </a:t>
          </a:r>
          <a:r>
            <a:rPr lang="en-US" sz="1800" kern="1200" dirty="0" err="1"/>
            <a:t>ekstrakurikuler</a:t>
          </a:r>
          <a:r>
            <a:rPr lang="id-ID" sz="1800" kern="1200" dirty="0"/>
            <a:t>.</a:t>
          </a:r>
          <a:endParaRPr lang="en-US" sz="1800" kern="1200" dirty="0"/>
        </a:p>
      </dsp:txBody>
      <dsp:txXfrm>
        <a:off x="4503409" y="43951"/>
        <a:ext cx="4839764" cy="1251967"/>
      </dsp:txXfrm>
    </dsp:sp>
    <dsp:sp modelId="{DADDDBDF-9A9A-472E-BA6E-3FA19F3C4C2E}">
      <dsp:nvSpPr>
        <dsp:cNvPr id="0" name=""/>
        <dsp:cNvSpPr/>
      </dsp:nvSpPr>
      <dsp:spPr>
        <a:xfrm rot="18414770">
          <a:off x="3190283" y="2706692"/>
          <a:ext cx="1592123" cy="38151"/>
        </a:xfrm>
        <a:custGeom>
          <a:avLst/>
          <a:gdLst/>
          <a:ahLst/>
          <a:cxnLst/>
          <a:rect l="0" t="0" r="0" b="0"/>
          <a:pathLst>
            <a:path>
              <a:moveTo>
                <a:pt x="0" y="19075"/>
              </a:moveTo>
              <a:lnTo>
                <a:pt x="1592123" y="19075"/>
              </a:lnTo>
            </a:path>
          </a:pathLst>
        </a:custGeom>
        <a:noFill/>
        <a:ln w="28575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90283" y="2685964"/>
        <a:ext cx="1592123" cy="79606"/>
      </dsp:txXfrm>
    </dsp:sp>
    <dsp:sp modelId="{19AA1977-6857-47C9-927D-9CE703CD8852}">
      <dsp:nvSpPr>
        <dsp:cNvPr id="0" name=""/>
        <dsp:cNvSpPr/>
      </dsp:nvSpPr>
      <dsp:spPr>
        <a:xfrm>
          <a:off x="4464459" y="1424342"/>
          <a:ext cx="4917664" cy="13298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4000"/>
                <a:lumMod val="118000"/>
              </a:schemeClr>
            </a:gs>
            <a:gs pos="100000">
              <a:schemeClr val="accent3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8255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Membawa</a:t>
          </a:r>
          <a:r>
            <a:rPr lang="en-US" sz="1800" kern="1200" dirty="0"/>
            <a:t> </a:t>
          </a:r>
          <a:r>
            <a:rPr lang="en-US" sz="1800" kern="1200" dirty="0" err="1"/>
            <a:t>sebuah</a:t>
          </a:r>
          <a:r>
            <a:rPr lang="en-US" sz="1800" kern="1200" dirty="0"/>
            <a:t> </a:t>
          </a:r>
          <a:r>
            <a:rPr lang="en-US" sz="1800" kern="1200" dirty="0" err="1"/>
            <a:t>perubahan</a:t>
          </a:r>
          <a:r>
            <a:rPr lang="en-US" sz="1800" kern="1200" dirty="0"/>
            <a:t>/</a:t>
          </a:r>
          <a:r>
            <a:rPr lang="en-US" sz="1800" kern="1200" dirty="0" err="1"/>
            <a:t>perbedaan</a:t>
          </a:r>
          <a:r>
            <a:rPr lang="en-US" sz="1800" kern="1200" dirty="0"/>
            <a:t> </a:t>
          </a:r>
          <a:r>
            <a:rPr lang="en-US" sz="1800" kern="1200" dirty="0" err="1"/>
            <a:t>sehingga</a:t>
          </a:r>
          <a:r>
            <a:rPr lang="en-US" sz="1800" kern="1200" dirty="0"/>
            <a:t> </a:t>
          </a:r>
          <a:r>
            <a:rPr lang="en-US" sz="1800" kern="1200" dirty="0" err="1"/>
            <a:t>sering</a:t>
          </a:r>
          <a:r>
            <a:rPr lang="en-US" sz="1800" kern="1200" dirty="0"/>
            <a:t> </a:t>
          </a:r>
          <a:r>
            <a:rPr lang="en-US" sz="1800" kern="1200" dirty="0" err="1"/>
            <a:t>dikatakan</a:t>
          </a:r>
          <a:r>
            <a:rPr lang="en-US" sz="1800" kern="1200" dirty="0"/>
            <a:t> </a:t>
          </a:r>
          <a:r>
            <a:rPr lang="en-US" sz="1800" b="1" kern="1200" dirty="0" err="1"/>
            <a:t>hasilnya</a:t>
          </a:r>
          <a:r>
            <a:rPr lang="en-US" sz="1800" b="1" kern="1200" dirty="0"/>
            <a:t> </a:t>
          </a:r>
          <a:r>
            <a:rPr lang="en-US" sz="1800" b="1" kern="1200" dirty="0" err="1"/>
            <a:t>luar</a:t>
          </a:r>
          <a:r>
            <a:rPr lang="en-US" sz="1800" b="1" kern="1200" dirty="0"/>
            <a:t> </a:t>
          </a:r>
          <a:r>
            <a:rPr lang="en-US" sz="1800" b="1" kern="1200" dirty="0" err="1"/>
            <a:t>biasa</a:t>
          </a:r>
          <a:r>
            <a:rPr lang="en-US" sz="1800" b="1" kern="1200" dirty="0"/>
            <a:t> </a:t>
          </a:r>
          <a:r>
            <a:rPr lang="en-US" sz="1800" kern="1200" dirty="0"/>
            <a:t>(</a:t>
          </a:r>
          <a:r>
            <a:rPr lang="en-US" sz="1800" i="1" kern="1200" dirty="0"/>
            <a:t>outstanding result</a:t>
          </a:r>
          <a:r>
            <a:rPr lang="en-US" sz="1800" kern="1200" dirty="0"/>
            <a:t>) </a:t>
          </a:r>
          <a:r>
            <a:rPr lang="en-US" sz="1800" kern="1200" dirty="0" err="1"/>
            <a:t>baik</a:t>
          </a:r>
          <a:r>
            <a:rPr lang="en-US" sz="1800" kern="1200" dirty="0"/>
            <a:t> </a:t>
          </a:r>
          <a:r>
            <a:rPr lang="en-US" sz="1800" kern="1200" dirty="0" err="1"/>
            <a:t>secara</a:t>
          </a:r>
          <a:r>
            <a:rPr lang="en-US" sz="1800" kern="1200" dirty="0"/>
            <a:t> </a:t>
          </a:r>
          <a:r>
            <a:rPr lang="en-US" sz="1800" kern="1200" dirty="0" err="1"/>
            <a:t>kualitatif</a:t>
          </a:r>
          <a:r>
            <a:rPr lang="en-US" sz="1800" kern="1200" dirty="0"/>
            <a:t> </a:t>
          </a:r>
          <a:r>
            <a:rPr lang="en-US" sz="1800" kern="1200" dirty="0" err="1"/>
            <a:t>maupun</a:t>
          </a:r>
          <a:r>
            <a:rPr lang="en-US" sz="1800" kern="1200" dirty="0"/>
            <a:t> </a:t>
          </a:r>
          <a:r>
            <a:rPr lang="en-US" sz="1800" kern="1200" dirty="0" err="1"/>
            <a:t>kuantitatif</a:t>
          </a:r>
          <a:r>
            <a:rPr lang="id-ID" sz="1800" kern="1200" dirty="0"/>
            <a:t>.</a:t>
          </a:r>
          <a:endParaRPr lang="en-US" sz="1800" kern="1200" dirty="0"/>
        </a:p>
      </dsp:txBody>
      <dsp:txXfrm>
        <a:off x="4503409" y="1463292"/>
        <a:ext cx="4839764" cy="1251967"/>
      </dsp:txXfrm>
    </dsp:sp>
    <dsp:sp modelId="{CCCC2717-C015-4274-A1B0-FFCE6B2D61AB}">
      <dsp:nvSpPr>
        <dsp:cNvPr id="0" name=""/>
        <dsp:cNvSpPr/>
      </dsp:nvSpPr>
      <dsp:spPr>
        <a:xfrm rot="21442074">
          <a:off x="3507726" y="3321204"/>
          <a:ext cx="957238" cy="38151"/>
        </a:xfrm>
        <a:custGeom>
          <a:avLst/>
          <a:gdLst/>
          <a:ahLst/>
          <a:cxnLst/>
          <a:rect l="0" t="0" r="0" b="0"/>
          <a:pathLst>
            <a:path>
              <a:moveTo>
                <a:pt x="0" y="19075"/>
              </a:moveTo>
              <a:lnTo>
                <a:pt x="957238" y="19075"/>
              </a:lnTo>
            </a:path>
          </a:pathLst>
        </a:custGeom>
        <a:noFill/>
        <a:ln w="28575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07726" y="3316348"/>
        <a:ext cx="957238" cy="47861"/>
      </dsp:txXfrm>
    </dsp:sp>
    <dsp:sp modelId="{740E1100-9FB5-41B5-8101-2BF61C7594F5}">
      <dsp:nvSpPr>
        <dsp:cNvPr id="0" name=""/>
        <dsp:cNvSpPr/>
      </dsp:nvSpPr>
      <dsp:spPr>
        <a:xfrm>
          <a:off x="4464459" y="2837978"/>
          <a:ext cx="4917664" cy="9606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4000"/>
                <a:lumMod val="118000"/>
              </a:schemeClr>
            </a:gs>
            <a:gs pos="100000">
              <a:schemeClr val="accent4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8255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/>
            <a:t>Mengatasi persoalan tertentu secara </a:t>
          </a:r>
          <a:r>
            <a:rPr lang="id-ID" sz="1800" b="1" kern="1200" dirty="0"/>
            <a:t>berkelanjutan</a:t>
          </a:r>
          <a:r>
            <a:rPr lang="en-US" sz="1800" b="1" kern="1200" dirty="0"/>
            <a:t> </a:t>
          </a:r>
          <a:r>
            <a:rPr lang="en-US" sz="1800" kern="1200" dirty="0"/>
            <a:t>(</a:t>
          </a:r>
          <a:r>
            <a:rPr lang="en-US" sz="1800" kern="1200" dirty="0" err="1"/>
            <a:t>keberhasilan</a:t>
          </a:r>
          <a:r>
            <a:rPr lang="en-US" sz="1800" kern="1200" dirty="0"/>
            <a:t> </a:t>
          </a:r>
          <a:r>
            <a:rPr lang="en-US" sz="1800" kern="1200" dirty="0" err="1"/>
            <a:t>lestari</a:t>
          </a:r>
          <a:r>
            <a:rPr lang="en-US" sz="1800" kern="1200" dirty="0"/>
            <a:t>)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dampak</a:t>
          </a:r>
          <a:r>
            <a:rPr lang="en-US" sz="1800" kern="1200" dirty="0"/>
            <a:t> dan </a:t>
          </a:r>
          <a:r>
            <a:rPr lang="en-US" sz="1800" kern="1200" dirty="0" err="1"/>
            <a:t>manfaatnya</a:t>
          </a:r>
          <a:r>
            <a:rPr lang="en-US" sz="1800" kern="1200" dirty="0"/>
            <a:t> </a:t>
          </a:r>
          <a:r>
            <a:rPr lang="en-US" sz="1800" kern="1200" dirty="0" err="1"/>
            <a:t>berkelanjutan</a:t>
          </a:r>
          <a:r>
            <a:rPr lang="id-ID" sz="1800" kern="1200" dirty="0"/>
            <a:t>.</a:t>
          </a:r>
          <a:endParaRPr lang="en-US" sz="1800" kern="1200" dirty="0"/>
        </a:p>
      </dsp:txBody>
      <dsp:txXfrm>
        <a:off x="4492595" y="2866114"/>
        <a:ext cx="4861392" cy="904371"/>
      </dsp:txXfrm>
    </dsp:sp>
    <dsp:sp modelId="{4AFA9554-E52D-48F3-A5C6-47E36498B3C9}">
      <dsp:nvSpPr>
        <dsp:cNvPr id="0" name=""/>
        <dsp:cNvSpPr/>
      </dsp:nvSpPr>
      <dsp:spPr>
        <a:xfrm rot="2804917">
          <a:off x="3288573" y="3851409"/>
          <a:ext cx="1395544" cy="38151"/>
        </a:xfrm>
        <a:custGeom>
          <a:avLst/>
          <a:gdLst/>
          <a:ahLst/>
          <a:cxnLst/>
          <a:rect l="0" t="0" r="0" b="0"/>
          <a:pathLst>
            <a:path>
              <a:moveTo>
                <a:pt x="0" y="19075"/>
              </a:moveTo>
              <a:lnTo>
                <a:pt x="1395544" y="19075"/>
              </a:lnTo>
            </a:path>
          </a:pathLst>
        </a:custGeom>
        <a:noFill/>
        <a:ln w="28575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88573" y="3835596"/>
        <a:ext cx="1395544" cy="69777"/>
      </dsp:txXfrm>
    </dsp:sp>
    <dsp:sp modelId="{B5A8EC79-2495-47AD-895E-B858AF63ED8E}">
      <dsp:nvSpPr>
        <dsp:cNvPr id="0" name=""/>
        <dsp:cNvSpPr/>
      </dsp:nvSpPr>
      <dsp:spPr>
        <a:xfrm>
          <a:off x="4464459" y="3884358"/>
          <a:ext cx="4917664" cy="98870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8255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/>
            <a:t>Menjadi model dan memberi inspirasi </a:t>
          </a:r>
          <a:r>
            <a:rPr lang="id-ID" sz="1600" kern="1200" dirty="0"/>
            <a:t>kepada teman sejawat, guru/kepala sekolah  binaan dan pembuat kebijakan</a:t>
          </a:r>
          <a:r>
            <a:rPr lang="en-US" sz="1600" kern="1200" dirty="0"/>
            <a:t> (</a:t>
          </a:r>
          <a:r>
            <a:rPr lang="en-US" sz="1600" kern="1200" dirty="0" err="1"/>
            <a:t>pejabat</a:t>
          </a:r>
          <a:r>
            <a:rPr lang="en-US" sz="1600" kern="1200" dirty="0"/>
            <a:t>)</a:t>
          </a:r>
          <a:r>
            <a:rPr lang="id-ID" sz="1600" kern="1200" dirty="0"/>
            <a:t>.</a:t>
          </a:r>
          <a:endParaRPr lang="en-US" sz="1600" kern="1200" dirty="0"/>
        </a:p>
      </dsp:txBody>
      <dsp:txXfrm>
        <a:off x="4493417" y="3913316"/>
        <a:ext cx="4859748" cy="930787"/>
      </dsp:txXfrm>
    </dsp:sp>
    <dsp:sp modelId="{D1F36D2D-803E-48BA-8CE5-47852E8C2B11}">
      <dsp:nvSpPr>
        <dsp:cNvPr id="0" name=""/>
        <dsp:cNvSpPr/>
      </dsp:nvSpPr>
      <dsp:spPr>
        <a:xfrm rot="3872275">
          <a:off x="2869468" y="4354820"/>
          <a:ext cx="2240936" cy="38151"/>
        </a:xfrm>
        <a:custGeom>
          <a:avLst/>
          <a:gdLst/>
          <a:ahLst/>
          <a:cxnLst/>
          <a:rect l="0" t="0" r="0" b="0"/>
          <a:pathLst>
            <a:path>
              <a:moveTo>
                <a:pt x="0" y="19075"/>
              </a:moveTo>
              <a:lnTo>
                <a:pt x="2240936" y="19075"/>
              </a:lnTo>
            </a:path>
          </a:pathLst>
        </a:custGeom>
        <a:noFill/>
        <a:ln w="28575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869468" y="4317872"/>
        <a:ext cx="2240936" cy="112046"/>
      </dsp:txXfrm>
    </dsp:sp>
    <dsp:sp modelId="{9D10A02D-2EEF-4562-BD55-4D89FDC6A2B4}">
      <dsp:nvSpPr>
        <dsp:cNvPr id="0" name=""/>
        <dsp:cNvSpPr/>
      </dsp:nvSpPr>
      <dsp:spPr>
        <a:xfrm>
          <a:off x="4471641" y="4956830"/>
          <a:ext cx="4917664" cy="8574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8255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Cara dan </a:t>
          </a:r>
          <a:r>
            <a:rPr lang="en-US" sz="1600" kern="1200" dirty="0" err="1"/>
            <a:t>metod</a:t>
          </a:r>
          <a:r>
            <a:rPr lang="id-ID" sz="1600" kern="1200" dirty="0"/>
            <a:t>e</a:t>
          </a:r>
          <a:r>
            <a:rPr lang="en-US" sz="1600" kern="1200" dirty="0"/>
            <a:t> yang </a:t>
          </a:r>
          <a:r>
            <a:rPr lang="en-US" sz="1600" kern="1200" dirty="0" err="1"/>
            <a:t>dilakukan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digunakan</a:t>
          </a:r>
          <a:r>
            <a:rPr lang="en-US" sz="1600" kern="1200" dirty="0"/>
            <a:t> </a:t>
          </a:r>
          <a:r>
            <a:rPr lang="en-US" sz="1600" kern="1200" dirty="0" err="1"/>
            <a:t>bersifat</a:t>
          </a:r>
          <a:r>
            <a:rPr lang="en-US" sz="1600" kern="1200" dirty="0"/>
            <a:t> </a:t>
          </a:r>
          <a:r>
            <a:rPr lang="en-US" sz="1600" b="1" kern="1200" dirty="0" err="1"/>
            <a:t>ekonomis</a:t>
          </a:r>
          <a:r>
            <a:rPr lang="en-US" sz="1600" b="1" kern="1200" dirty="0"/>
            <a:t> dan </a:t>
          </a:r>
          <a:r>
            <a:rPr lang="en-US" sz="1600" b="1" kern="1200" dirty="0" err="1"/>
            <a:t>efisien</a:t>
          </a:r>
          <a:r>
            <a:rPr lang="en-US" sz="1600" b="1" i="1" kern="1200" dirty="0"/>
            <a:t>. </a:t>
          </a:r>
          <a:endParaRPr lang="en-US" sz="1600" kern="1200" dirty="0"/>
        </a:p>
      </dsp:txBody>
      <dsp:txXfrm>
        <a:off x="4496754" y="4981943"/>
        <a:ext cx="4867438" cy="807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2C447-82E4-4370-9D1C-1BF1690272B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AF8F7-ABEA-437A-9419-BA2DF0195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67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AF8F7-ABEA-437A-9419-BA2DF01959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3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18E395-7CB3-4BEE-987C-26A25F347C65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612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B3624E-89FC-4E9F-8D31-7E52EDA1046D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747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62E182-C348-4D4B-B863-87C8FD114A63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85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615A09-39F7-4586-A97C-0B578F90B7AE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83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55DC-4FE7-4A3D-BD4D-A8F936FAC506}" type="datetime1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6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740A-E3DF-421A-B1AD-652010BEFBB5}" type="datetime1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3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D80C-91E8-48CA-8E4E-AC26FD666997}" type="datetime1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27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57B9-8146-4E6A-BBFD-322D2F6E126F}" type="datetime1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2157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3E06-2F86-4B02-847C-244BFF792A4A}" type="datetime1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7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0024-DF06-4D9F-BD07-70E6EA2C7012}" type="datetime1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80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9E66-D72C-41B9-AD2A-A52A69E3B4DA}" type="datetime1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29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2FA3-AE4A-4FD9-8F4C-7B4D7C18915E}" type="datetime1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95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867E-E204-4BCF-9CC5-D5D845A1A93F}" type="datetime1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7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12-797D-432A-8E7A-D0AB7D38D0C2}" type="datetime1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39CC-E65B-4588-97E0-3ECFB3E0C396}" type="datetime1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0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6A61-CEF2-4F56-929E-C23D1BE96FF3}" type="datetime1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7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121B-44AF-4E03-A0BD-1E56DD6FFA47}" type="datetime1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2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04E6-E4AE-474D-9631-3621EAC40B1C}" type="datetime1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6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AA83-AEF9-4B39-AE82-61F62CAD8B50}" type="datetime1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5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A02F-5562-412D-9B78-E66F3DDA5AA0}" type="datetime1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7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3B86-6E8D-4E23-BA58-CD340E290258}" type="datetime1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6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443D6F-8655-42B4-A74C-606A478A1E59}" type="datetime1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378E0-848B-475B-90E5-C71DD72EF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50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767" y="4876800"/>
            <a:ext cx="698300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D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 NEGERI 5 SEMARANG</a:t>
            </a:r>
          </a:p>
          <a:p>
            <a:pPr algn="ctr"/>
            <a:r>
              <a:rPr lang="en-ID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JL. PEMUDA 143 SEMARANG-50132</a:t>
            </a:r>
          </a:p>
          <a:p>
            <a:pPr algn="ctr"/>
            <a:r>
              <a:rPr lang="en-ID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Email : sman5smg@gmail.com</a:t>
            </a:r>
            <a:endParaRPr lang="en-US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2889" y="34323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90039" y="3139990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ID" sz="2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Dr.</a:t>
            </a:r>
            <a:r>
              <a:rPr lang="en-ID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TITI PRIYATININGSIH, </a:t>
            </a:r>
            <a:r>
              <a:rPr lang="en-ID" sz="2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MPd</a:t>
            </a:r>
            <a:endParaRPr lang="en-ID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ID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HP 08156535665</a:t>
            </a:r>
          </a:p>
          <a:p>
            <a:pPr algn="ctr"/>
            <a:r>
              <a:rPr lang="en-ID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Email : </a:t>
            </a:r>
            <a:r>
              <a:rPr lang="en-ID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priyatiningsih1961@gmail.com</a:t>
            </a:r>
            <a:endParaRPr lang="en-US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33" y="416221"/>
            <a:ext cx="3222009" cy="446057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08E6-2DA7-4281-8649-CF1AA4DEA47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76216" y="1261515"/>
            <a:ext cx="7275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PENGEMBANGAN KEPROFESIAN BERKELANJUTAN (PKB) GURU DAN KEPALA SEKOLAH DI ERA PANDEMI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52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PUBLIKASI ILMIAH – DI ERA PANDEMI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1752599"/>
            <a:ext cx="8946541" cy="4495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452718"/>
            <a:ext cx="9715500" cy="59867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2" y="452719"/>
            <a:ext cx="9778390" cy="57242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APAKAH MASIH BISA MELAKSANAN </a:t>
            </a:r>
            <a:br>
              <a:rPr lang="en-ID" dirty="0" smtClean="0"/>
            </a:br>
            <a:r>
              <a:rPr lang="en-ID" dirty="0" smtClean="0"/>
              <a:t>PTK DI ERA PANDEMI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smtClean="0"/>
              <a:t>INGAT DI BUKU 4 DAN BUKU 5  HANYA DISEBUTKAN HASIL PENELITIAN  JADI BISA </a:t>
            </a:r>
            <a:r>
              <a:rPr lang="en-ID" dirty="0" smtClean="0"/>
              <a:t>MELAKUKAN </a:t>
            </a:r>
            <a:r>
              <a:rPr lang="en-ID" dirty="0" smtClean="0"/>
              <a:t>PENELITIAN LAIN YANG MEMUNGKINKAN DILAKUKAN SAAT PJJ (DARING)</a:t>
            </a:r>
          </a:p>
          <a:p>
            <a:pPr marL="0" indent="0">
              <a:buNone/>
            </a:pPr>
            <a:r>
              <a:rPr lang="en-ID" dirty="0" smtClean="0"/>
              <a:t>MISAL :</a:t>
            </a:r>
          </a:p>
          <a:p>
            <a:pPr marL="0" indent="0">
              <a:buNone/>
            </a:pPr>
            <a:r>
              <a:rPr lang="en-ID" dirty="0" smtClean="0"/>
              <a:t>PENELITIAN KUALITATIF </a:t>
            </a:r>
          </a:p>
          <a:p>
            <a:pPr marL="0" indent="0">
              <a:buNone/>
            </a:pPr>
            <a:r>
              <a:rPr lang="en-ID" dirty="0" smtClean="0"/>
              <a:t>PENELITIAN KUANTITATIF</a:t>
            </a:r>
          </a:p>
          <a:p>
            <a:pPr marL="0" indent="0">
              <a:buNone/>
            </a:pPr>
            <a:r>
              <a:rPr lang="en-ID" dirty="0" smtClean="0"/>
              <a:t>PENELITIAN KORELASI </a:t>
            </a:r>
          </a:p>
          <a:p>
            <a:pPr marL="0" indent="0">
              <a:buNone/>
            </a:pPr>
            <a:r>
              <a:rPr lang="en-ID" dirty="0" smtClean="0"/>
              <a:t>PENELITIAN EKSPERIMEN</a:t>
            </a:r>
          </a:p>
          <a:p>
            <a:pPr marL="0" indent="0">
              <a:buNone/>
            </a:pPr>
            <a:r>
              <a:rPr lang="en-ID" dirty="0" smtClean="0"/>
              <a:t>PENELITIAN PENGEMBANGAN ( RESEARCH ANG DEVELOPMEN/R &amp;D)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95" y="452718"/>
            <a:ext cx="10066353" cy="57956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9" y="552449"/>
            <a:ext cx="10380372" cy="56959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LAPORAN HASIL 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19" y="1426508"/>
            <a:ext cx="9686925" cy="482189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7" y="452718"/>
            <a:ext cx="10161431" cy="57766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7" y="452718"/>
            <a:ext cx="9942490" cy="57956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4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8" y="528637"/>
            <a:ext cx="10032643" cy="58007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b="1" dirty="0" smtClean="0"/>
              <a:t>SATU TAHUN PANDEMI COVID 19</a:t>
            </a:r>
            <a:br>
              <a:rPr lang="en-ID" b="1" dirty="0" smtClean="0"/>
            </a:br>
            <a:r>
              <a:rPr lang="en-ID" b="1" dirty="0" smtClean="0"/>
              <a:t>( 2020)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1" dirty="0" smtClean="0">
                <a:solidFill>
                  <a:srgbClr val="FFFF00"/>
                </a:solidFill>
              </a:rPr>
              <a:t>REVOLUSI SISTEM PENDIDIKAN  ……. ?</a:t>
            </a:r>
          </a:p>
          <a:p>
            <a:r>
              <a:rPr lang="en-ID" b="1" dirty="0" smtClean="0">
                <a:solidFill>
                  <a:srgbClr val="FFFF00"/>
                </a:solidFill>
              </a:rPr>
              <a:t>PEMBELAJARAN JARAK JAUH &amp; LAYANAN PENDIDIKAN DARING</a:t>
            </a:r>
          </a:p>
          <a:p>
            <a:r>
              <a:rPr lang="en-ID" b="1" dirty="0" smtClean="0">
                <a:solidFill>
                  <a:srgbClr val="FFFF00"/>
                </a:solidFill>
              </a:rPr>
              <a:t>BAGAIMANA PENILAIAN ANGKA KREDIT (PAK) TAHUNAN ?</a:t>
            </a:r>
          </a:p>
          <a:p>
            <a:r>
              <a:rPr lang="en-ID" b="1" dirty="0" smtClean="0">
                <a:solidFill>
                  <a:srgbClr val="FFFF00"/>
                </a:solidFill>
              </a:rPr>
              <a:t>BAGAIMANA PENGEMBANGAN KEPROFESIAN BERKELANJUTAN (PKB) SAAT TIDAK BISA BERKEGIATAN TATAP MUKA ?</a:t>
            </a:r>
          </a:p>
          <a:p>
            <a:r>
              <a:rPr lang="en-ID" b="1" dirty="0" smtClean="0">
                <a:solidFill>
                  <a:srgbClr val="FFFF00"/>
                </a:solidFill>
              </a:rPr>
              <a:t>KEGIATAN APA SAJA YANG BISA DINILAI SEBAGAI PKB SAAT TIDAK BISA TATAP MUKA  ?</a:t>
            </a:r>
          </a:p>
          <a:p>
            <a:r>
              <a:rPr lang="en-ID" b="1" dirty="0" smtClean="0">
                <a:solidFill>
                  <a:srgbClr val="FFFF00"/>
                </a:solidFill>
              </a:rPr>
              <a:t>PERLU KESEPAHAMAN GURU/KEPALA SEKOLAH DAN TIM PENILAI PAK SAAT PENGUSULAN PAK 2020 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5" y="495300"/>
            <a:ext cx="10032643" cy="5867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57" y="452718"/>
            <a:ext cx="10008330" cy="590065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98278557"/>
              </p:ext>
            </p:extLst>
          </p:nvPr>
        </p:nvGraphicFramePr>
        <p:xfrm>
          <a:off x="818883" y="295729"/>
          <a:ext cx="9432700" cy="6274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B2A-B3A9-4ADD-B132-C875ADF378B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2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32" y="452719"/>
            <a:ext cx="10068298" cy="599309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2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94" y="452718"/>
            <a:ext cx="9872499" cy="601354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452717"/>
            <a:ext cx="9403742" cy="579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AutoShape 10" descr="blob:https://web.whatsapp.com/799aecef-1e03-4916-afa5-46360fc0e9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9528199" cy="5491374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9C04-267D-41DE-9F06-BFBEB77E801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07" y="452718"/>
            <a:ext cx="9913080" cy="57956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91" y="452717"/>
            <a:ext cx="9305062" cy="579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4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452718"/>
            <a:ext cx="8753475" cy="579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PENILAIAN ANGKA KREDIT (PAK)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1" y="1339403"/>
            <a:ext cx="8946541" cy="490899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32" y="452718"/>
            <a:ext cx="9277121" cy="579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0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2" y="447675"/>
            <a:ext cx="9403742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669701"/>
            <a:ext cx="9257743" cy="55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4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152400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10000" b="1" dirty="0">
              <a:latin typeface="Curlz MT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B19D-7D87-47BB-AC07-C4337660E13B}" type="slidenum">
              <a:rPr lang="en-US" smtClean="0"/>
              <a:t>33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4546"/>
            <a:ext cx="8816565" cy="597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2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452718"/>
            <a:ext cx="9760019" cy="59352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22" y="452718"/>
            <a:ext cx="9531724" cy="57956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78E0-848B-475B-90E5-C71DD72EF9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7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607C38-C5B6-44C7-B11D-0491A990C872}" type="slidenum">
              <a:rPr lang="en-US" altLang="en-US" sz="1200">
                <a:solidFill>
                  <a:srgbClr val="BCBCBC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solidFill>
                <a:srgbClr val="BCBCBC"/>
              </a:solidFill>
            </a:endParaRPr>
          </a:p>
        </p:txBody>
      </p:sp>
      <p:sp>
        <p:nvSpPr>
          <p:cNvPr id="12292" name="AutoShape 3"/>
          <p:cNvSpPr>
            <a:spLocks noChangeArrowheads="1"/>
          </p:cNvSpPr>
          <p:nvPr/>
        </p:nvSpPr>
        <p:spPr bwMode="auto">
          <a:xfrm>
            <a:off x="4800600" y="3581400"/>
            <a:ext cx="5638800" cy="2590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1831530" y="1447800"/>
            <a:ext cx="2743200" cy="34290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410200" y="3810000"/>
            <a:ext cx="47244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1.2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Mengikuti Kegiatan Kole</a:t>
            </a:r>
            <a:r>
              <a:rPr lang="id-ID" altLang="en-US">
                <a:solidFill>
                  <a:schemeClr val="bg1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tif guru yang meningkatkan kompetensi dan /atau keprofesian guru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AutoShape 8"/>
          <p:cNvSpPr>
            <a:spLocks noChangeAspect="1" noChangeArrowheads="1" noTextEdit="1"/>
          </p:cNvSpPr>
          <p:nvPr/>
        </p:nvSpPr>
        <p:spPr bwMode="gray">
          <a:xfrm flipH="1">
            <a:off x="7696200" y="3200400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S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6" name="Freeform 9"/>
          <p:cNvSpPr>
            <a:spLocks/>
          </p:cNvSpPr>
          <p:nvPr/>
        </p:nvSpPr>
        <p:spPr bwMode="gray">
          <a:xfrm rot="3416666" flipH="1">
            <a:off x="5426869" y="2726532"/>
            <a:ext cx="903288" cy="1241425"/>
          </a:xfrm>
          <a:custGeom>
            <a:avLst/>
            <a:gdLst>
              <a:gd name="T0" fmla="*/ 2147483646 w 580"/>
              <a:gd name="T1" fmla="*/ 0 h 798"/>
              <a:gd name="T2" fmla="*/ 2147483646 w 580"/>
              <a:gd name="T3" fmla="*/ 2147483646 h 798"/>
              <a:gd name="T4" fmla="*/ 2147483646 w 580"/>
              <a:gd name="T5" fmla="*/ 2147483646 h 798"/>
              <a:gd name="T6" fmla="*/ 2147483646 w 580"/>
              <a:gd name="T7" fmla="*/ 2147483646 h 798"/>
              <a:gd name="T8" fmla="*/ 2147483646 w 580"/>
              <a:gd name="T9" fmla="*/ 2147483646 h 798"/>
              <a:gd name="T10" fmla="*/ 2147483646 w 580"/>
              <a:gd name="T11" fmla="*/ 2147483646 h 798"/>
              <a:gd name="T12" fmla="*/ 2147483646 w 580"/>
              <a:gd name="T13" fmla="*/ 2147483646 h 798"/>
              <a:gd name="T14" fmla="*/ 2147483646 w 580"/>
              <a:gd name="T15" fmla="*/ 2147483646 h 798"/>
              <a:gd name="T16" fmla="*/ 2147483646 w 580"/>
              <a:gd name="T17" fmla="*/ 2147483646 h 798"/>
              <a:gd name="T18" fmla="*/ 2147483646 w 580"/>
              <a:gd name="T19" fmla="*/ 2147483646 h 798"/>
              <a:gd name="T20" fmla="*/ 2147483646 w 580"/>
              <a:gd name="T21" fmla="*/ 2147483646 h 798"/>
              <a:gd name="T22" fmla="*/ 2147483646 w 580"/>
              <a:gd name="T23" fmla="*/ 2147483646 h 798"/>
              <a:gd name="T24" fmla="*/ 0 w 580"/>
              <a:gd name="T25" fmla="*/ 2147483646 h 798"/>
              <a:gd name="T26" fmla="*/ 2147483646 w 580"/>
              <a:gd name="T27" fmla="*/ 2147483646 h 798"/>
              <a:gd name="T28" fmla="*/ 2147483646 w 580"/>
              <a:gd name="T29" fmla="*/ 2147483646 h 798"/>
              <a:gd name="T30" fmla="*/ 2147483646 w 580"/>
              <a:gd name="T31" fmla="*/ 2147483646 h 798"/>
              <a:gd name="T32" fmla="*/ 2147483646 w 580"/>
              <a:gd name="T33" fmla="*/ 2147483646 h 798"/>
              <a:gd name="T34" fmla="*/ 2147483646 w 580"/>
              <a:gd name="T35" fmla="*/ 2147483646 h 798"/>
              <a:gd name="T36" fmla="*/ 2147483646 w 580"/>
              <a:gd name="T37" fmla="*/ 2147483646 h 798"/>
              <a:gd name="T38" fmla="*/ 2147483646 w 580"/>
              <a:gd name="T39" fmla="*/ 2147483646 h 798"/>
              <a:gd name="T40" fmla="*/ 2147483646 w 580"/>
              <a:gd name="T41" fmla="*/ 2147483646 h 798"/>
              <a:gd name="T42" fmla="*/ 2147483646 w 580"/>
              <a:gd name="T43" fmla="*/ 2147483646 h 798"/>
              <a:gd name="T44" fmla="*/ 2147483646 w 580"/>
              <a:gd name="T45" fmla="*/ 2147483646 h 798"/>
              <a:gd name="T46" fmla="*/ 2147483646 w 580"/>
              <a:gd name="T47" fmla="*/ 2147483646 h 798"/>
              <a:gd name="T48" fmla="*/ 2147483646 w 580"/>
              <a:gd name="T49" fmla="*/ 2147483646 h 798"/>
              <a:gd name="T50" fmla="*/ 2147483646 w 580"/>
              <a:gd name="T51" fmla="*/ 2147483646 h 798"/>
              <a:gd name="T52" fmla="*/ 2147483646 w 580"/>
              <a:gd name="T53" fmla="*/ 0 h 798"/>
              <a:gd name="T54" fmla="*/ 2147483646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rgbClr val="E3D1B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/>
          <a:lstStyle/>
          <a:p>
            <a:endParaRPr lang="en-US"/>
          </a:p>
        </p:txBody>
      </p:sp>
      <p:grpSp>
        <p:nvGrpSpPr>
          <p:cNvPr id="12297" name="Group 10"/>
          <p:cNvGrpSpPr>
            <a:grpSpLocks/>
          </p:cNvGrpSpPr>
          <p:nvPr/>
        </p:nvGrpSpPr>
        <p:grpSpPr bwMode="auto">
          <a:xfrm>
            <a:off x="5562600" y="1105437"/>
            <a:ext cx="3733800" cy="2163763"/>
            <a:chOff x="1997" y="1314"/>
            <a:chExt cx="1889" cy="1009"/>
          </a:xfrm>
        </p:grpSpPr>
        <p:grpSp>
          <p:nvGrpSpPr>
            <p:cNvPr id="12302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7596" name="Oval 12"/>
              <p:cNvSpPr>
                <a:spLocks noChangeArrowheads="1"/>
              </p:cNvSpPr>
              <p:nvPr/>
            </p:nvSpPr>
            <p:spPr bwMode="gray">
              <a:xfrm>
                <a:off x="1994" y="1058"/>
                <a:ext cx="1905" cy="906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67597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7598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defRPr/>
              </a:pP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67599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defRPr/>
              </a:pP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defRPr/>
              </a:pP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1" cy="62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defRPr/>
              </a:pPr>
              <a:endParaRPr 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21519" name="Text Box 18"/>
          <p:cNvSpPr txBox="1">
            <a:spLocks noChangeArrowheads="1"/>
          </p:cNvSpPr>
          <p:nvPr/>
        </p:nvSpPr>
        <p:spPr bwMode="auto">
          <a:xfrm>
            <a:off x="5791200" y="1676401"/>
            <a:ext cx="31242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1. PENGEMBANGAN DIRI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12299" name="Freeform 7"/>
          <p:cNvSpPr>
            <a:spLocks/>
          </p:cNvSpPr>
          <p:nvPr/>
        </p:nvSpPr>
        <p:spPr bwMode="gray">
          <a:xfrm rot="1181525">
            <a:off x="4705350" y="1874838"/>
            <a:ext cx="762000" cy="1066800"/>
          </a:xfrm>
          <a:custGeom>
            <a:avLst/>
            <a:gdLst>
              <a:gd name="T0" fmla="*/ 2147483646 w 580"/>
              <a:gd name="T1" fmla="*/ 0 h 798"/>
              <a:gd name="T2" fmla="*/ 2147483646 w 580"/>
              <a:gd name="T3" fmla="*/ 2147483646 h 798"/>
              <a:gd name="T4" fmla="*/ 2147483646 w 580"/>
              <a:gd name="T5" fmla="*/ 2147483646 h 798"/>
              <a:gd name="T6" fmla="*/ 2147483646 w 580"/>
              <a:gd name="T7" fmla="*/ 2147483646 h 798"/>
              <a:gd name="T8" fmla="*/ 2147483646 w 580"/>
              <a:gd name="T9" fmla="*/ 2147483646 h 798"/>
              <a:gd name="T10" fmla="*/ 2147483646 w 580"/>
              <a:gd name="T11" fmla="*/ 2147483646 h 798"/>
              <a:gd name="T12" fmla="*/ 2147483646 w 580"/>
              <a:gd name="T13" fmla="*/ 2147483646 h 798"/>
              <a:gd name="T14" fmla="*/ 2147483646 w 580"/>
              <a:gd name="T15" fmla="*/ 2147483646 h 798"/>
              <a:gd name="T16" fmla="*/ 2147483646 w 580"/>
              <a:gd name="T17" fmla="*/ 2147483646 h 798"/>
              <a:gd name="T18" fmla="*/ 2147483646 w 580"/>
              <a:gd name="T19" fmla="*/ 2147483646 h 798"/>
              <a:gd name="T20" fmla="*/ 2147483646 w 580"/>
              <a:gd name="T21" fmla="*/ 2147483646 h 798"/>
              <a:gd name="T22" fmla="*/ 2147483646 w 580"/>
              <a:gd name="T23" fmla="*/ 2147483646 h 798"/>
              <a:gd name="T24" fmla="*/ 0 w 580"/>
              <a:gd name="T25" fmla="*/ 2147483646 h 798"/>
              <a:gd name="T26" fmla="*/ 2147483646 w 580"/>
              <a:gd name="T27" fmla="*/ 2147483646 h 798"/>
              <a:gd name="T28" fmla="*/ 2147483646 w 580"/>
              <a:gd name="T29" fmla="*/ 2147483646 h 798"/>
              <a:gd name="T30" fmla="*/ 2147483646 w 580"/>
              <a:gd name="T31" fmla="*/ 2147483646 h 798"/>
              <a:gd name="T32" fmla="*/ 2147483646 w 580"/>
              <a:gd name="T33" fmla="*/ 2147483646 h 798"/>
              <a:gd name="T34" fmla="*/ 2147483646 w 580"/>
              <a:gd name="T35" fmla="*/ 2147483646 h 798"/>
              <a:gd name="T36" fmla="*/ 2147483646 w 580"/>
              <a:gd name="T37" fmla="*/ 2147483646 h 798"/>
              <a:gd name="T38" fmla="*/ 2147483646 w 580"/>
              <a:gd name="T39" fmla="*/ 2147483646 h 798"/>
              <a:gd name="T40" fmla="*/ 2147483646 w 580"/>
              <a:gd name="T41" fmla="*/ 2147483646 h 798"/>
              <a:gd name="T42" fmla="*/ 2147483646 w 580"/>
              <a:gd name="T43" fmla="*/ 2147483646 h 798"/>
              <a:gd name="T44" fmla="*/ 2147483646 w 580"/>
              <a:gd name="T45" fmla="*/ 2147483646 h 798"/>
              <a:gd name="T46" fmla="*/ 2147483646 w 580"/>
              <a:gd name="T47" fmla="*/ 2147483646 h 798"/>
              <a:gd name="T48" fmla="*/ 2147483646 w 580"/>
              <a:gd name="T49" fmla="*/ 2147483646 h 798"/>
              <a:gd name="T50" fmla="*/ 2147483646 w 580"/>
              <a:gd name="T51" fmla="*/ 2147483646 h 798"/>
              <a:gd name="T52" fmla="*/ 2147483646 w 580"/>
              <a:gd name="T53" fmla="*/ 0 h 798"/>
              <a:gd name="T54" fmla="*/ 2147483646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rgbClr val="9EBE5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Rectangle 21"/>
          <p:cNvSpPr>
            <a:spLocks noChangeArrowheads="1"/>
          </p:cNvSpPr>
          <p:nvPr/>
        </p:nvSpPr>
        <p:spPr bwMode="auto">
          <a:xfrm>
            <a:off x="-41898" y="138090"/>
            <a:ext cx="1133340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b="1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 smtClean="0">
                <a:solidFill>
                  <a:srgbClr val="FFFF00"/>
                </a:solidFill>
              </a:rPr>
              <a:t>PENGEMBANGAN DIRI 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(DI ERA DARING)</a:t>
            </a:r>
            <a:r>
              <a:rPr lang="en-US" altLang="en-US" sz="3600" b="1" dirty="0">
                <a:solidFill>
                  <a:srgbClr val="FFFF00"/>
                </a:solidFill>
              </a:rPr>
              <a:t/>
            </a:r>
            <a:br>
              <a:rPr lang="en-US" altLang="en-US" sz="3600" b="1" dirty="0">
                <a:solidFill>
                  <a:srgbClr val="FFFF00"/>
                </a:solidFill>
              </a:rPr>
            </a:br>
            <a:endParaRPr lang="en-US" altLang="en-US" sz="3600" b="1" dirty="0">
              <a:solidFill>
                <a:srgbClr val="FFFF00"/>
              </a:solidFill>
            </a:endParaRPr>
          </a:p>
        </p:txBody>
      </p:sp>
      <p:sp>
        <p:nvSpPr>
          <p:cNvPr id="12301" name="Text Box 25"/>
          <p:cNvSpPr txBox="1">
            <a:spLocks noChangeArrowheads="1"/>
          </p:cNvSpPr>
          <p:nvPr/>
        </p:nvSpPr>
        <p:spPr bwMode="auto">
          <a:xfrm>
            <a:off x="2095500" y="1643063"/>
            <a:ext cx="24003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1.1.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Mengikuti Diklat Fungsional</a:t>
            </a:r>
            <a:endParaRPr lang="en-US" altLang="en-US" sz="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24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0E431A-B2D0-486F-90CE-396D2B13885F}" type="slidenum">
              <a:rPr lang="en-US" altLang="en-US" sz="1200">
                <a:solidFill>
                  <a:srgbClr val="BCBCBC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solidFill>
                <a:srgbClr val="BCBCBC"/>
              </a:solidFill>
            </a:endParaRPr>
          </a:p>
        </p:txBody>
      </p:sp>
      <p:sp>
        <p:nvSpPr>
          <p:cNvPr id="14340" name="AutoShape 5"/>
          <p:cNvSpPr>
            <a:spLocks noChangeArrowheads="1"/>
          </p:cNvSpPr>
          <p:nvPr/>
        </p:nvSpPr>
        <p:spPr bwMode="auto">
          <a:xfrm>
            <a:off x="1828800" y="457200"/>
            <a:ext cx="8458200" cy="5638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21509" name="AutoShape 8"/>
          <p:cNvSpPr>
            <a:spLocks noChangeAspect="1" noChangeArrowheads="1" noTextEdit="1"/>
          </p:cNvSpPr>
          <p:nvPr/>
        </p:nvSpPr>
        <p:spPr bwMode="gray">
          <a:xfrm flipH="1">
            <a:off x="7696200" y="3200400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S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2" name="Text Box 25"/>
          <p:cNvSpPr txBox="1">
            <a:spLocks noChangeArrowheads="1"/>
          </p:cNvSpPr>
          <p:nvPr/>
        </p:nvSpPr>
        <p:spPr bwMode="auto">
          <a:xfrm>
            <a:off x="2057400" y="685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1.1.  Mengikuti Diklat Fungsional</a:t>
            </a:r>
            <a:endParaRPr lang="id-ID" altLang="en-US" sz="40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Kegiatan yang termasuk diklat fungsional</a:t>
            </a:r>
            <a:r>
              <a:rPr lang="id-ID" altLang="en-US" sz="4000">
                <a:solidFill>
                  <a:schemeClr val="bg1"/>
                </a:solidFill>
              </a:rPr>
              <a:t> 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id-ID" altLang="en-US" sz="4000">
                <a:solidFill>
                  <a:schemeClr val="bg1"/>
                </a:solidFill>
              </a:rPr>
              <a:t>Kursus </a:t>
            </a:r>
            <a:endParaRPr lang="en-US" altLang="en-US" sz="40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id-ID" altLang="en-US" sz="4000">
                <a:solidFill>
                  <a:schemeClr val="bg1"/>
                </a:solidFill>
              </a:rPr>
              <a:t>pelatihan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id-ID" altLang="en-US" sz="4000">
                <a:solidFill>
                  <a:schemeClr val="bg1"/>
                </a:solidFill>
              </a:rPr>
              <a:t>penataran</a:t>
            </a:r>
            <a:endParaRPr lang="en-US" altLang="en-US" sz="4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(</a:t>
            </a:r>
            <a:r>
              <a:rPr lang="id-ID" altLang="en-US" sz="4000">
                <a:solidFill>
                  <a:schemeClr val="bg1"/>
                </a:solidFill>
              </a:rPr>
              <a:t>dengan durasi minimal 30 jam</a:t>
            </a:r>
            <a:r>
              <a:rPr lang="en-US" altLang="en-US" sz="4000">
                <a:solidFill>
                  <a:schemeClr val="bg1"/>
                </a:solidFill>
              </a:rPr>
              <a:t> </a:t>
            </a:r>
            <a:r>
              <a:rPr lang="id-ID" altLang="en-US" sz="4000">
                <a:solidFill>
                  <a:schemeClr val="bg1"/>
                </a:solidFill>
              </a:rPr>
              <a:t>pelajaran</a:t>
            </a:r>
            <a:r>
              <a:rPr lang="en-US" altLang="en-US" sz="4000">
                <a:solidFill>
                  <a:schemeClr val="bg1"/>
                </a:solidFill>
              </a:rPr>
              <a:t>)</a:t>
            </a:r>
            <a:endParaRPr lang="en-US" altLang="en-US" sz="40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40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err="1"/>
              <a:t>Penyelenggara</a:t>
            </a:r>
            <a:r>
              <a:rPr lang="en-US" b="1" dirty="0"/>
              <a:t> </a:t>
            </a:r>
            <a:r>
              <a:rPr lang="en-US" b="1" dirty="0" err="1"/>
              <a:t>Diklat</a:t>
            </a:r>
            <a:r>
              <a:rPr lang="en-US" b="1" dirty="0"/>
              <a:t> </a:t>
            </a:r>
            <a:r>
              <a:rPr lang="en-US" b="1" dirty="0" err="1"/>
              <a:t>FungsionaL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848" y="1447800"/>
            <a:ext cx="9299692" cy="4997450"/>
          </a:xfrm>
        </p:spPr>
        <p:txBody>
          <a:bodyPr>
            <a:norm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id-ID" sz="2800" b="1" dirty="0"/>
              <a:t>Kementerian Pendidikan dan Kebudayaan atau</a:t>
            </a:r>
            <a:r>
              <a:rPr lang="en-US" sz="2800" b="1" dirty="0"/>
              <a:t> </a:t>
            </a:r>
            <a:r>
              <a:rPr lang="id-ID" sz="2800" b="1" dirty="0"/>
              <a:t>pem</a:t>
            </a:r>
            <a:r>
              <a:rPr lang="en-US" sz="2800" b="1" dirty="0" err="1"/>
              <a:t>da</a:t>
            </a:r>
            <a:r>
              <a:rPr lang="en-US" sz="2800" b="1" dirty="0"/>
              <a:t> </a:t>
            </a:r>
            <a:r>
              <a:rPr lang="en-US" sz="2800" b="1" dirty="0" err="1"/>
              <a:t>melalui</a:t>
            </a:r>
            <a:r>
              <a:rPr lang="id-ID" sz="2800" b="1" dirty="0"/>
              <a:t> lembaga diklat y</a:t>
            </a:r>
            <a:r>
              <a:rPr lang="en-US" sz="2800" b="1" dirty="0"/>
              <a:t>an</a:t>
            </a:r>
            <a:r>
              <a:rPr lang="id-ID" sz="2800" b="1" dirty="0"/>
              <a:t>g ditunjuk seperti </a:t>
            </a:r>
            <a:r>
              <a:rPr lang="en-US" sz="2800" b="1" dirty="0"/>
              <a:t>:</a:t>
            </a:r>
          </a:p>
          <a:p>
            <a:pPr marL="651510" indent="-514350"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id-ID" sz="2800" b="1" dirty="0"/>
              <a:t>P4TK</a:t>
            </a:r>
            <a:endParaRPr lang="en-US" sz="2800" b="1" dirty="0"/>
          </a:p>
          <a:p>
            <a:pPr marL="651510" indent="-514350"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id-ID" sz="2800" b="1" dirty="0"/>
              <a:t>LPMP</a:t>
            </a:r>
            <a:endParaRPr lang="en-US" sz="2800" b="1" dirty="0"/>
          </a:p>
          <a:p>
            <a:pPr marL="651510" indent="-514350"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id-ID" sz="2800" b="1" dirty="0"/>
              <a:t>LP2KS</a:t>
            </a:r>
            <a:endParaRPr lang="en-US" sz="2800" b="1" dirty="0"/>
          </a:p>
          <a:p>
            <a:pPr marL="651510" indent="-514350"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id-ID" sz="2800" b="1" dirty="0"/>
              <a:t>Badan Diklat Daerah</a:t>
            </a:r>
            <a:endParaRPr lang="en-US" sz="2800" b="1" dirty="0"/>
          </a:p>
          <a:p>
            <a:pPr marL="651510" indent="-514350"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id-ID" sz="2800" b="1" dirty="0"/>
              <a:t>lembaga Diklat yang diselenggarakan oleh masyarakat </a:t>
            </a:r>
            <a:r>
              <a:rPr lang="id-ID" sz="2800" b="1" dirty="0">
                <a:solidFill>
                  <a:srgbClr val="FFFF00"/>
                </a:solidFill>
              </a:rPr>
              <a:t>yg mendapat izin operasional dari pemerintah atau pem</a:t>
            </a:r>
            <a:r>
              <a:rPr lang="en-US" sz="2800" b="1" dirty="0">
                <a:solidFill>
                  <a:srgbClr val="FFFF00"/>
                </a:solidFill>
              </a:rPr>
              <a:t>da.</a:t>
            </a:r>
          </a:p>
        </p:txBody>
      </p:sp>
      <p:sp>
        <p:nvSpPr>
          <p:cNvPr id="16389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FA18A1-136E-4424-92B2-C1537C02176C}" type="slidenum">
              <a:rPr lang="id-ID" altLang="en-US" sz="1200">
                <a:solidFill>
                  <a:srgbClr val="BCBCBC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id-ID" altLang="en-US" sz="1200">
              <a:solidFill>
                <a:srgbClr val="BCBC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0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809750" y="0"/>
            <a:ext cx="8477250" cy="68580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828800" y="381000"/>
            <a:ext cx="8534400" cy="1938338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1.2. Mengikuti Kegiatan Kole</a:t>
            </a:r>
            <a:r>
              <a:rPr lang="id-ID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tif guru </a:t>
            </a:r>
            <a:endParaRPr lang="id-ID" altLang="en-US" sz="40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yang meningkatkan kompetensi dan /atau keprofesian guru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1828800" y="2514601"/>
            <a:ext cx="8559217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en-US" sz="3200" dirty="0">
                <a:solidFill>
                  <a:schemeClr val="bg1"/>
                </a:solidFill>
              </a:rPr>
              <a:t>Kegiatan guru d</a:t>
            </a:r>
            <a:r>
              <a:rPr lang="en-US" altLang="en-US" sz="3200" dirty="0">
                <a:solidFill>
                  <a:schemeClr val="bg1"/>
                </a:solidFill>
              </a:rPr>
              <a:t>a</a:t>
            </a:r>
            <a:r>
              <a:rPr lang="id-ID" altLang="en-US" sz="3200" dirty="0">
                <a:solidFill>
                  <a:schemeClr val="bg1"/>
                </a:solidFill>
              </a:rPr>
              <a:t>l</a:t>
            </a:r>
            <a:r>
              <a:rPr lang="en-US" altLang="en-US" sz="3200" dirty="0">
                <a:solidFill>
                  <a:schemeClr val="bg1"/>
                </a:solidFill>
              </a:rPr>
              <a:t>a</a:t>
            </a:r>
            <a:r>
              <a:rPr lang="id-ID" altLang="en-US" sz="3200" dirty="0">
                <a:solidFill>
                  <a:schemeClr val="bg1"/>
                </a:solidFill>
              </a:rPr>
              <a:t>m mengikuti kegiatan pertemuan ilmiah atau mengikuti kegiatan bersama y</a:t>
            </a:r>
            <a:r>
              <a:rPr lang="en-US" altLang="en-US" sz="3200" dirty="0">
                <a:solidFill>
                  <a:schemeClr val="bg1"/>
                </a:solidFill>
              </a:rPr>
              <a:t>an</a:t>
            </a:r>
            <a:r>
              <a:rPr lang="id-ID" altLang="en-US" sz="3200" dirty="0">
                <a:solidFill>
                  <a:schemeClr val="bg1"/>
                </a:solidFill>
              </a:rPr>
              <a:t>g dilakukan guru baik di sekolah/madrasah maupun di luar sekolah/madrasah (seperti KKG/MGMP, KKKS/MKKS, Asosiasi Profesi lainnya) y</a:t>
            </a:r>
            <a:r>
              <a:rPr lang="en-US" altLang="en-US" sz="3200" dirty="0">
                <a:solidFill>
                  <a:schemeClr val="bg1"/>
                </a:solidFill>
              </a:rPr>
              <a:t>an</a:t>
            </a:r>
            <a:r>
              <a:rPr lang="id-ID" altLang="en-US" sz="3200" dirty="0">
                <a:solidFill>
                  <a:schemeClr val="bg1"/>
                </a:solidFill>
              </a:rPr>
              <a:t>g bertujuan utk meningkatkan keprofesian guru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 dirty="0">
              <a:solidFill>
                <a:schemeClr val="bg1"/>
              </a:solidFill>
            </a:endParaRPr>
          </a:p>
        </p:txBody>
      </p:sp>
      <p:sp>
        <p:nvSpPr>
          <p:cNvPr id="26629" name="Rectangle 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6631" name="Slide Number Placeholder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330475-DA42-4C16-8E97-0A1AB4EA25C6}" type="slidenum">
              <a:rPr lang="id-ID" altLang="en-US" sz="1200">
                <a:solidFill>
                  <a:srgbClr val="BCBCBC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id-ID" altLang="en-US" sz="1200">
              <a:solidFill>
                <a:srgbClr val="BCBC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250</TotalTime>
  <Words>451</Words>
  <Application>Microsoft Office PowerPoint</Application>
  <PresentationFormat>Widescreen</PresentationFormat>
  <Paragraphs>91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Book Antiqua</vt:lpstr>
      <vt:lpstr>Calibri</vt:lpstr>
      <vt:lpstr>Century Gothic</vt:lpstr>
      <vt:lpstr>Curlz MT</vt:lpstr>
      <vt:lpstr>Times New Roman</vt:lpstr>
      <vt:lpstr>Verdana</vt:lpstr>
      <vt:lpstr>Wingdings</vt:lpstr>
      <vt:lpstr>Wingdings 2</vt:lpstr>
      <vt:lpstr>Wingdings 3</vt:lpstr>
      <vt:lpstr>Ion</vt:lpstr>
      <vt:lpstr>PowerPoint Presentation</vt:lpstr>
      <vt:lpstr>SATU TAHUN PANDEMI COVID 19 ( 2020) </vt:lpstr>
      <vt:lpstr>PENILAIAN ANGKA KREDIT (PAK)</vt:lpstr>
      <vt:lpstr>PowerPoint Presentation</vt:lpstr>
      <vt:lpstr>PowerPoint Presentation</vt:lpstr>
      <vt:lpstr>PowerPoint Presentation</vt:lpstr>
      <vt:lpstr>PowerPoint Presentation</vt:lpstr>
      <vt:lpstr>Penyelenggara Diklat FungsionaL</vt:lpstr>
      <vt:lpstr>PowerPoint Presentation</vt:lpstr>
      <vt:lpstr>PUBLIKASI ILMIAH – DI ERA PANDEMI</vt:lpstr>
      <vt:lpstr>PowerPoint Presentation</vt:lpstr>
      <vt:lpstr>PowerPoint Presentation</vt:lpstr>
      <vt:lpstr>APAKAH MASIH BISA MELAKSANAN  PTK DI ERA PANDEMI ? </vt:lpstr>
      <vt:lpstr>PowerPoint Presentation</vt:lpstr>
      <vt:lpstr>PowerPoint Presentation</vt:lpstr>
      <vt:lpstr>LAPORAN HASIL PENELITIAN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32</cp:revision>
  <dcterms:created xsi:type="dcterms:W3CDTF">2020-10-31T03:10:02Z</dcterms:created>
  <dcterms:modified xsi:type="dcterms:W3CDTF">2020-11-04T06:52:19Z</dcterms:modified>
</cp:coreProperties>
</file>