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3" r:id="rId14"/>
  </p:sldIdLst>
  <p:sldSz cx="9144000" cy="5143500" type="screen16x9"/>
  <p:notesSz cx="6858000" cy="9144000"/>
  <p:defaultTextStyle>
    <a:defPPr>
      <a:defRPr lang="en-US"/>
    </a:defPPr>
    <a:lvl1pPr marL="0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506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9013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518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8024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531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7037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544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6049" algn="l" defTabSz="8490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07C"/>
    <a:srgbClr val="222222"/>
    <a:srgbClr val="FF089C"/>
    <a:srgbClr val="0000EA"/>
    <a:srgbClr val="4300FF"/>
    <a:srgbClr val="1A2B82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2" y="149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E226F-FE4B-4B22-B21A-B58DAC093B8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28143FD8-123D-4626-A1E2-1C6B760194F1}">
      <dgm:prSet phldrT="[Text]"/>
      <dgm:spPr/>
      <dgm:t>
        <a:bodyPr/>
        <a:lstStyle/>
        <a:p>
          <a:r>
            <a:rPr lang="en-US" dirty="0" err="1"/>
            <a:t>Mendaftar</a:t>
          </a:r>
          <a:r>
            <a:rPr lang="en-US" dirty="0"/>
            <a:t> </a:t>
          </a:r>
          <a:r>
            <a:rPr lang="en-US" dirty="0" err="1"/>
            <a:t>Akun</a:t>
          </a:r>
          <a:endParaRPr lang="en-ID" dirty="0"/>
        </a:p>
      </dgm:t>
    </dgm:pt>
    <dgm:pt modelId="{E4FCAFA3-9A0F-4650-AE4C-B1EAFE7D8B0D}" type="parTrans" cxnId="{0C96111E-E139-4FFE-9B3D-31058A291F59}">
      <dgm:prSet/>
      <dgm:spPr/>
      <dgm:t>
        <a:bodyPr/>
        <a:lstStyle/>
        <a:p>
          <a:endParaRPr lang="en-ID"/>
        </a:p>
      </dgm:t>
    </dgm:pt>
    <dgm:pt modelId="{4A553A99-5F08-4981-9E74-0E1F2E262BF6}" type="sibTrans" cxnId="{0C96111E-E139-4FFE-9B3D-31058A291F59}">
      <dgm:prSet/>
      <dgm:spPr/>
      <dgm:t>
        <a:bodyPr/>
        <a:lstStyle/>
        <a:p>
          <a:endParaRPr lang="en-ID"/>
        </a:p>
      </dgm:t>
    </dgm:pt>
    <dgm:pt modelId="{D1F1B8AE-CB84-428F-B234-252C9894DF8B}">
      <dgm:prSet phldrT="[Text]"/>
      <dgm:spPr/>
      <dgm:t>
        <a:bodyPr/>
        <a:lstStyle/>
        <a:p>
          <a:r>
            <a:rPr lang="en-US" dirty="0" err="1"/>
            <a:t>Melengkapi</a:t>
          </a:r>
          <a:r>
            <a:rPr lang="en-US" dirty="0"/>
            <a:t> Data </a:t>
          </a:r>
          <a:r>
            <a:rPr lang="en-US" dirty="0" err="1"/>
            <a:t>Diri</a:t>
          </a:r>
          <a:endParaRPr lang="en-ID" dirty="0"/>
        </a:p>
      </dgm:t>
    </dgm:pt>
    <dgm:pt modelId="{1865F118-2A06-4A6D-96D9-17FF694158B7}" type="parTrans" cxnId="{D4C9DB7A-C302-414E-AB22-FFA2CC0C006E}">
      <dgm:prSet/>
      <dgm:spPr/>
      <dgm:t>
        <a:bodyPr/>
        <a:lstStyle/>
        <a:p>
          <a:endParaRPr lang="en-ID"/>
        </a:p>
      </dgm:t>
    </dgm:pt>
    <dgm:pt modelId="{FDB1A765-FB66-44FB-91B9-0DF7B3C0E2BF}" type="sibTrans" cxnId="{D4C9DB7A-C302-414E-AB22-FFA2CC0C006E}">
      <dgm:prSet/>
      <dgm:spPr/>
      <dgm:t>
        <a:bodyPr/>
        <a:lstStyle/>
        <a:p>
          <a:endParaRPr lang="en-ID"/>
        </a:p>
      </dgm:t>
    </dgm:pt>
    <dgm:pt modelId="{2936D984-8482-418C-919A-C3E234776259}">
      <dgm:prSet phldrT="[Text]"/>
      <dgm:spPr/>
      <dgm:t>
        <a:bodyPr/>
        <a:lstStyle/>
        <a:p>
          <a:r>
            <a:rPr lang="en-US" dirty="0" err="1"/>
            <a:t>Memilh</a:t>
          </a:r>
          <a:r>
            <a:rPr lang="en-US" dirty="0"/>
            <a:t> Jalur </a:t>
          </a:r>
          <a:r>
            <a:rPr lang="en-US" dirty="0" err="1"/>
            <a:t>Pendaftaran</a:t>
          </a:r>
          <a:endParaRPr lang="en-ID" dirty="0"/>
        </a:p>
      </dgm:t>
    </dgm:pt>
    <dgm:pt modelId="{25F1AF19-A818-4482-A345-02C2875EB466}" type="parTrans" cxnId="{C2128F1E-481E-4668-B87A-98CD460C0806}">
      <dgm:prSet/>
      <dgm:spPr/>
      <dgm:t>
        <a:bodyPr/>
        <a:lstStyle/>
        <a:p>
          <a:endParaRPr lang="en-ID"/>
        </a:p>
      </dgm:t>
    </dgm:pt>
    <dgm:pt modelId="{348B2FCC-3535-4B50-B33B-467812FFBD86}" type="sibTrans" cxnId="{C2128F1E-481E-4668-B87A-98CD460C0806}">
      <dgm:prSet/>
      <dgm:spPr/>
      <dgm:t>
        <a:bodyPr/>
        <a:lstStyle/>
        <a:p>
          <a:endParaRPr lang="en-ID"/>
        </a:p>
      </dgm:t>
    </dgm:pt>
    <dgm:pt modelId="{99F10994-F0F7-47BB-8DA6-063B1ABA5969}">
      <dgm:prSet phldrT="[Text]"/>
      <dgm:spPr/>
      <dgm:t>
        <a:bodyPr/>
        <a:lstStyle/>
        <a:p>
          <a:r>
            <a:rPr lang="en-US" dirty="0" err="1"/>
            <a:t>Melengkapi</a:t>
          </a:r>
          <a:r>
            <a:rPr lang="en-US" dirty="0"/>
            <a:t> </a:t>
          </a:r>
          <a:r>
            <a:rPr lang="en-US" dirty="0" err="1"/>
            <a:t>Persyaratan</a:t>
          </a:r>
          <a:endParaRPr lang="en-ID" dirty="0"/>
        </a:p>
      </dgm:t>
    </dgm:pt>
    <dgm:pt modelId="{0E32D90C-9621-488C-84A5-4259F70BB517}" type="parTrans" cxnId="{90AC78F8-7D5D-4107-AA40-24D698747AF1}">
      <dgm:prSet/>
      <dgm:spPr/>
      <dgm:t>
        <a:bodyPr/>
        <a:lstStyle/>
        <a:p>
          <a:endParaRPr lang="en-ID"/>
        </a:p>
      </dgm:t>
    </dgm:pt>
    <dgm:pt modelId="{63EA0A9A-AB1D-46A0-BEBD-29D1272D27B0}" type="sibTrans" cxnId="{90AC78F8-7D5D-4107-AA40-24D698747AF1}">
      <dgm:prSet/>
      <dgm:spPr/>
      <dgm:t>
        <a:bodyPr/>
        <a:lstStyle/>
        <a:p>
          <a:endParaRPr lang="en-ID"/>
        </a:p>
      </dgm:t>
    </dgm:pt>
    <dgm:pt modelId="{DC5D4F76-E87A-4C9F-B7C7-71AEF75F9565}">
      <dgm:prSet phldrT="[Text]"/>
      <dgm:spPr/>
      <dgm:t>
        <a:bodyPr/>
        <a:lstStyle/>
        <a:p>
          <a:r>
            <a:rPr lang="en-US" dirty="0" err="1"/>
            <a:t>Seleksi</a:t>
          </a:r>
          <a:r>
            <a:rPr lang="en-US" dirty="0"/>
            <a:t> </a:t>
          </a:r>
          <a:r>
            <a:rPr lang="en-US" dirty="0" err="1"/>
            <a:t>Dokumen</a:t>
          </a:r>
          <a:endParaRPr lang="en-ID" dirty="0"/>
        </a:p>
      </dgm:t>
    </dgm:pt>
    <dgm:pt modelId="{09AB629B-05DE-46F3-9EF3-D8635752CC6C}" type="parTrans" cxnId="{38977F9E-116C-4A85-B4F1-F651FE0E86A6}">
      <dgm:prSet/>
      <dgm:spPr/>
      <dgm:t>
        <a:bodyPr/>
        <a:lstStyle/>
        <a:p>
          <a:endParaRPr lang="en-ID"/>
        </a:p>
      </dgm:t>
    </dgm:pt>
    <dgm:pt modelId="{2DCCA094-183F-42F9-9EA7-48BCB3D02B58}" type="sibTrans" cxnId="{38977F9E-116C-4A85-B4F1-F651FE0E86A6}">
      <dgm:prSet/>
      <dgm:spPr/>
      <dgm:t>
        <a:bodyPr/>
        <a:lstStyle/>
        <a:p>
          <a:endParaRPr lang="en-ID"/>
        </a:p>
      </dgm:t>
    </dgm:pt>
    <dgm:pt modelId="{D6EE36BB-47E4-4AE1-A7DA-E6CC47DAFC64}">
      <dgm:prSet phldrT="[Text]"/>
      <dgm:spPr/>
      <dgm:t>
        <a:bodyPr/>
        <a:lstStyle/>
        <a:p>
          <a:r>
            <a:rPr lang="en-US" dirty="0" err="1"/>
            <a:t>Seleksi</a:t>
          </a:r>
          <a:r>
            <a:rPr lang="en-US" dirty="0"/>
            <a:t> Ranking</a:t>
          </a:r>
          <a:endParaRPr lang="en-ID" dirty="0"/>
        </a:p>
      </dgm:t>
    </dgm:pt>
    <dgm:pt modelId="{2489A62F-5CEC-426E-BC14-9DB0EC2EA3CD}" type="parTrans" cxnId="{E470CE6A-E3F0-464F-BD7F-1642369D9B9F}">
      <dgm:prSet/>
      <dgm:spPr/>
      <dgm:t>
        <a:bodyPr/>
        <a:lstStyle/>
        <a:p>
          <a:endParaRPr lang="en-ID"/>
        </a:p>
      </dgm:t>
    </dgm:pt>
    <dgm:pt modelId="{6A4928F7-94B7-4A1A-AECC-079956020ACA}" type="sibTrans" cxnId="{E470CE6A-E3F0-464F-BD7F-1642369D9B9F}">
      <dgm:prSet/>
      <dgm:spPr/>
      <dgm:t>
        <a:bodyPr/>
        <a:lstStyle/>
        <a:p>
          <a:endParaRPr lang="en-ID"/>
        </a:p>
      </dgm:t>
    </dgm:pt>
    <dgm:pt modelId="{D5400F9B-26C0-47A1-A4B1-7CEEEC73949A}">
      <dgm:prSet phldrT="[Text]"/>
      <dgm:spPr/>
      <dgm:t>
        <a:bodyPr/>
        <a:lstStyle/>
        <a:p>
          <a:r>
            <a:rPr lang="en-US" dirty="0" err="1"/>
            <a:t>Selesai</a:t>
          </a:r>
          <a:endParaRPr lang="en-ID" dirty="0"/>
        </a:p>
      </dgm:t>
    </dgm:pt>
    <dgm:pt modelId="{1742D345-2A2F-4224-BA93-32FBBAF9A224}" type="parTrans" cxnId="{354A65C5-323C-4A1C-B334-1BA34C95A64C}">
      <dgm:prSet/>
      <dgm:spPr/>
      <dgm:t>
        <a:bodyPr/>
        <a:lstStyle/>
        <a:p>
          <a:endParaRPr lang="en-ID"/>
        </a:p>
      </dgm:t>
    </dgm:pt>
    <dgm:pt modelId="{62AD4A9E-E959-49CF-A5A4-3CB2657952CA}" type="sibTrans" cxnId="{354A65C5-323C-4A1C-B334-1BA34C95A64C}">
      <dgm:prSet/>
      <dgm:spPr/>
      <dgm:t>
        <a:bodyPr/>
        <a:lstStyle/>
        <a:p>
          <a:endParaRPr lang="en-ID"/>
        </a:p>
      </dgm:t>
    </dgm:pt>
    <dgm:pt modelId="{3354289A-9BD2-428E-B0DB-FEF5BD1E3FB7}" type="pres">
      <dgm:prSet presAssocID="{D0FE226F-FE4B-4B22-B21A-B58DAC093B86}" presName="CompostProcess" presStyleCnt="0">
        <dgm:presLayoutVars>
          <dgm:dir/>
          <dgm:resizeHandles val="exact"/>
        </dgm:presLayoutVars>
      </dgm:prSet>
      <dgm:spPr/>
    </dgm:pt>
    <dgm:pt modelId="{2AC12EA7-1384-4E3B-AC22-65100CEE35DC}" type="pres">
      <dgm:prSet presAssocID="{D0FE226F-FE4B-4B22-B21A-B58DAC093B86}" presName="arrow" presStyleLbl="bgShp" presStyleIdx="0" presStyleCnt="1"/>
      <dgm:spPr/>
    </dgm:pt>
    <dgm:pt modelId="{157A3518-BE6D-4AC3-B89F-18FBD7FDC7FB}" type="pres">
      <dgm:prSet presAssocID="{D0FE226F-FE4B-4B22-B21A-B58DAC093B86}" presName="linearProcess" presStyleCnt="0"/>
      <dgm:spPr/>
    </dgm:pt>
    <dgm:pt modelId="{C6CDFF4B-93E3-4C27-9347-39B7795D9649}" type="pres">
      <dgm:prSet presAssocID="{28143FD8-123D-4626-A1E2-1C6B760194F1}" presName="textNode" presStyleLbl="node1" presStyleIdx="0" presStyleCnt="7">
        <dgm:presLayoutVars>
          <dgm:bulletEnabled val="1"/>
        </dgm:presLayoutVars>
      </dgm:prSet>
      <dgm:spPr/>
    </dgm:pt>
    <dgm:pt modelId="{C3CC7204-2FE2-4F98-ADEA-A15840B468A6}" type="pres">
      <dgm:prSet presAssocID="{4A553A99-5F08-4981-9E74-0E1F2E262BF6}" presName="sibTrans" presStyleCnt="0"/>
      <dgm:spPr/>
    </dgm:pt>
    <dgm:pt modelId="{434B46D6-98A0-4883-B63F-3EC2FD30CBC4}" type="pres">
      <dgm:prSet presAssocID="{D1F1B8AE-CB84-428F-B234-252C9894DF8B}" presName="textNode" presStyleLbl="node1" presStyleIdx="1" presStyleCnt="7">
        <dgm:presLayoutVars>
          <dgm:bulletEnabled val="1"/>
        </dgm:presLayoutVars>
      </dgm:prSet>
      <dgm:spPr/>
    </dgm:pt>
    <dgm:pt modelId="{16B00839-680E-4A14-A3B8-3D8505E4DADE}" type="pres">
      <dgm:prSet presAssocID="{FDB1A765-FB66-44FB-91B9-0DF7B3C0E2BF}" presName="sibTrans" presStyleCnt="0"/>
      <dgm:spPr/>
    </dgm:pt>
    <dgm:pt modelId="{2637EACC-2389-4EA9-9FEB-65045B44CCFD}" type="pres">
      <dgm:prSet presAssocID="{2936D984-8482-418C-919A-C3E234776259}" presName="textNode" presStyleLbl="node1" presStyleIdx="2" presStyleCnt="7">
        <dgm:presLayoutVars>
          <dgm:bulletEnabled val="1"/>
        </dgm:presLayoutVars>
      </dgm:prSet>
      <dgm:spPr/>
    </dgm:pt>
    <dgm:pt modelId="{17946C4B-3AD7-4CEA-8CB2-710D04D91896}" type="pres">
      <dgm:prSet presAssocID="{348B2FCC-3535-4B50-B33B-467812FFBD86}" presName="sibTrans" presStyleCnt="0"/>
      <dgm:spPr/>
    </dgm:pt>
    <dgm:pt modelId="{2D29EA76-EAF4-43F4-AE4B-68E06E757D53}" type="pres">
      <dgm:prSet presAssocID="{99F10994-F0F7-47BB-8DA6-063B1ABA5969}" presName="textNode" presStyleLbl="node1" presStyleIdx="3" presStyleCnt="7">
        <dgm:presLayoutVars>
          <dgm:bulletEnabled val="1"/>
        </dgm:presLayoutVars>
      </dgm:prSet>
      <dgm:spPr/>
    </dgm:pt>
    <dgm:pt modelId="{55ABD108-511F-44C5-866B-4DBBFC4D1753}" type="pres">
      <dgm:prSet presAssocID="{63EA0A9A-AB1D-46A0-BEBD-29D1272D27B0}" presName="sibTrans" presStyleCnt="0"/>
      <dgm:spPr/>
    </dgm:pt>
    <dgm:pt modelId="{B51D820E-609C-4476-8457-D88F03C4620E}" type="pres">
      <dgm:prSet presAssocID="{DC5D4F76-E87A-4C9F-B7C7-71AEF75F9565}" presName="textNode" presStyleLbl="node1" presStyleIdx="4" presStyleCnt="7">
        <dgm:presLayoutVars>
          <dgm:bulletEnabled val="1"/>
        </dgm:presLayoutVars>
      </dgm:prSet>
      <dgm:spPr/>
    </dgm:pt>
    <dgm:pt modelId="{0AE4959F-09CD-49F4-B297-8D0228A3ECD3}" type="pres">
      <dgm:prSet presAssocID="{2DCCA094-183F-42F9-9EA7-48BCB3D02B58}" presName="sibTrans" presStyleCnt="0"/>
      <dgm:spPr/>
    </dgm:pt>
    <dgm:pt modelId="{254CF5E5-6F32-44E2-A72D-C32991DE22B9}" type="pres">
      <dgm:prSet presAssocID="{D6EE36BB-47E4-4AE1-A7DA-E6CC47DAFC64}" presName="textNode" presStyleLbl="node1" presStyleIdx="5" presStyleCnt="7">
        <dgm:presLayoutVars>
          <dgm:bulletEnabled val="1"/>
        </dgm:presLayoutVars>
      </dgm:prSet>
      <dgm:spPr/>
    </dgm:pt>
    <dgm:pt modelId="{5E5D7306-5BAF-4929-B57D-25A00F113383}" type="pres">
      <dgm:prSet presAssocID="{6A4928F7-94B7-4A1A-AECC-079956020ACA}" presName="sibTrans" presStyleCnt="0"/>
      <dgm:spPr/>
    </dgm:pt>
    <dgm:pt modelId="{E38A8A65-664D-469B-9246-8B0C72017190}" type="pres">
      <dgm:prSet presAssocID="{D5400F9B-26C0-47A1-A4B1-7CEEEC73949A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06795119-0D16-4C66-8BEF-297B55A1F9E8}" type="presOf" srcId="{D6EE36BB-47E4-4AE1-A7DA-E6CC47DAFC64}" destId="{254CF5E5-6F32-44E2-A72D-C32991DE22B9}" srcOrd="0" destOrd="0" presId="urn:microsoft.com/office/officeart/2005/8/layout/hProcess9"/>
    <dgm:cxn modelId="{0C96111E-E139-4FFE-9B3D-31058A291F59}" srcId="{D0FE226F-FE4B-4B22-B21A-B58DAC093B86}" destId="{28143FD8-123D-4626-A1E2-1C6B760194F1}" srcOrd="0" destOrd="0" parTransId="{E4FCAFA3-9A0F-4650-AE4C-B1EAFE7D8B0D}" sibTransId="{4A553A99-5F08-4981-9E74-0E1F2E262BF6}"/>
    <dgm:cxn modelId="{C2128F1E-481E-4668-B87A-98CD460C0806}" srcId="{D0FE226F-FE4B-4B22-B21A-B58DAC093B86}" destId="{2936D984-8482-418C-919A-C3E234776259}" srcOrd="2" destOrd="0" parTransId="{25F1AF19-A818-4482-A345-02C2875EB466}" sibTransId="{348B2FCC-3535-4B50-B33B-467812FFBD86}"/>
    <dgm:cxn modelId="{1AB3B648-60A4-4ACE-B0C2-E81EFB3F73F0}" type="presOf" srcId="{99F10994-F0F7-47BB-8DA6-063B1ABA5969}" destId="{2D29EA76-EAF4-43F4-AE4B-68E06E757D53}" srcOrd="0" destOrd="0" presId="urn:microsoft.com/office/officeart/2005/8/layout/hProcess9"/>
    <dgm:cxn modelId="{E470CE6A-E3F0-464F-BD7F-1642369D9B9F}" srcId="{D0FE226F-FE4B-4B22-B21A-B58DAC093B86}" destId="{D6EE36BB-47E4-4AE1-A7DA-E6CC47DAFC64}" srcOrd="5" destOrd="0" parTransId="{2489A62F-5CEC-426E-BC14-9DB0EC2EA3CD}" sibTransId="{6A4928F7-94B7-4A1A-AECC-079956020ACA}"/>
    <dgm:cxn modelId="{D4C9DB7A-C302-414E-AB22-FFA2CC0C006E}" srcId="{D0FE226F-FE4B-4B22-B21A-B58DAC093B86}" destId="{D1F1B8AE-CB84-428F-B234-252C9894DF8B}" srcOrd="1" destOrd="0" parTransId="{1865F118-2A06-4A6D-96D9-17FF694158B7}" sibTransId="{FDB1A765-FB66-44FB-91B9-0DF7B3C0E2BF}"/>
    <dgm:cxn modelId="{86FC4981-DFD0-4B53-A053-3DE1B7309C29}" type="presOf" srcId="{D5400F9B-26C0-47A1-A4B1-7CEEEC73949A}" destId="{E38A8A65-664D-469B-9246-8B0C72017190}" srcOrd="0" destOrd="0" presId="urn:microsoft.com/office/officeart/2005/8/layout/hProcess9"/>
    <dgm:cxn modelId="{324EE181-5C93-481F-9925-462D460FDA7C}" type="presOf" srcId="{28143FD8-123D-4626-A1E2-1C6B760194F1}" destId="{C6CDFF4B-93E3-4C27-9347-39B7795D9649}" srcOrd="0" destOrd="0" presId="urn:microsoft.com/office/officeart/2005/8/layout/hProcess9"/>
    <dgm:cxn modelId="{24F99B87-19A5-4CB6-82C4-85E052194385}" type="presOf" srcId="{D0FE226F-FE4B-4B22-B21A-B58DAC093B86}" destId="{3354289A-9BD2-428E-B0DB-FEF5BD1E3FB7}" srcOrd="0" destOrd="0" presId="urn:microsoft.com/office/officeart/2005/8/layout/hProcess9"/>
    <dgm:cxn modelId="{38977F9E-116C-4A85-B4F1-F651FE0E86A6}" srcId="{D0FE226F-FE4B-4B22-B21A-B58DAC093B86}" destId="{DC5D4F76-E87A-4C9F-B7C7-71AEF75F9565}" srcOrd="4" destOrd="0" parTransId="{09AB629B-05DE-46F3-9EF3-D8635752CC6C}" sibTransId="{2DCCA094-183F-42F9-9EA7-48BCB3D02B58}"/>
    <dgm:cxn modelId="{7FAC13BB-25F4-4BFC-9238-7D3F5FD6A8C3}" type="presOf" srcId="{2936D984-8482-418C-919A-C3E234776259}" destId="{2637EACC-2389-4EA9-9FEB-65045B44CCFD}" srcOrd="0" destOrd="0" presId="urn:microsoft.com/office/officeart/2005/8/layout/hProcess9"/>
    <dgm:cxn modelId="{354A65C5-323C-4A1C-B334-1BA34C95A64C}" srcId="{D0FE226F-FE4B-4B22-B21A-B58DAC093B86}" destId="{D5400F9B-26C0-47A1-A4B1-7CEEEC73949A}" srcOrd="6" destOrd="0" parTransId="{1742D345-2A2F-4224-BA93-32FBBAF9A224}" sibTransId="{62AD4A9E-E959-49CF-A5A4-3CB2657952CA}"/>
    <dgm:cxn modelId="{ACD408EA-6B60-4AF0-93D6-8A4E2E7BCC5F}" type="presOf" srcId="{DC5D4F76-E87A-4C9F-B7C7-71AEF75F9565}" destId="{B51D820E-609C-4476-8457-D88F03C4620E}" srcOrd="0" destOrd="0" presId="urn:microsoft.com/office/officeart/2005/8/layout/hProcess9"/>
    <dgm:cxn modelId="{51E409F5-86C6-4824-8F08-270720DFA632}" type="presOf" srcId="{D1F1B8AE-CB84-428F-B234-252C9894DF8B}" destId="{434B46D6-98A0-4883-B63F-3EC2FD30CBC4}" srcOrd="0" destOrd="0" presId="urn:microsoft.com/office/officeart/2005/8/layout/hProcess9"/>
    <dgm:cxn modelId="{90AC78F8-7D5D-4107-AA40-24D698747AF1}" srcId="{D0FE226F-FE4B-4B22-B21A-B58DAC093B86}" destId="{99F10994-F0F7-47BB-8DA6-063B1ABA5969}" srcOrd="3" destOrd="0" parTransId="{0E32D90C-9621-488C-84A5-4259F70BB517}" sibTransId="{63EA0A9A-AB1D-46A0-BEBD-29D1272D27B0}"/>
    <dgm:cxn modelId="{DACB7909-F5A1-4F79-B232-DAF02F0A79A7}" type="presParOf" srcId="{3354289A-9BD2-428E-B0DB-FEF5BD1E3FB7}" destId="{2AC12EA7-1384-4E3B-AC22-65100CEE35DC}" srcOrd="0" destOrd="0" presId="urn:microsoft.com/office/officeart/2005/8/layout/hProcess9"/>
    <dgm:cxn modelId="{252C4163-71BD-46D4-8FE3-5952009425F1}" type="presParOf" srcId="{3354289A-9BD2-428E-B0DB-FEF5BD1E3FB7}" destId="{157A3518-BE6D-4AC3-B89F-18FBD7FDC7FB}" srcOrd="1" destOrd="0" presId="urn:microsoft.com/office/officeart/2005/8/layout/hProcess9"/>
    <dgm:cxn modelId="{C0535B72-B291-43B7-A9B8-2031C9F3B438}" type="presParOf" srcId="{157A3518-BE6D-4AC3-B89F-18FBD7FDC7FB}" destId="{C6CDFF4B-93E3-4C27-9347-39B7795D9649}" srcOrd="0" destOrd="0" presId="urn:microsoft.com/office/officeart/2005/8/layout/hProcess9"/>
    <dgm:cxn modelId="{79C13D15-9281-4C2A-A498-9D5514734365}" type="presParOf" srcId="{157A3518-BE6D-4AC3-B89F-18FBD7FDC7FB}" destId="{C3CC7204-2FE2-4F98-ADEA-A15840B468A6}" srcOrd="1" destOrd="0" presId="urn:microsoft.com/office/officeart/2005/8/layout/hProcess9"/>
    <dgm:cxn modelId="{66A35511-7A54-4D1A-AB98-17EAA60F4589}" type="presParOf" srcId="{157A3518-BE6D-4AC3-B89F-18FBD7FDC7FB}" destId="{434B46D6-98A0-4883-B63F-3EC2FD30CBC4}" srcOrd="2" destOrd="0" presId="urn:microsoft.com/office/officeart/2005/8/layout/hProcess9"/>
    <dgm:cxn modelId="{E1292367-E521-4A69-823A-08EF527E6F8F}" type="presParOf" srcId="{157A3518-BE6D-4AC3-B89F-18FBD7FDC7FB}" destId="{16B00839-680E-4A14-A3B8-3D8505E4DADE}" srcOrd="3" destOrd="0" presId="urn:microsoft.com/office/officeart/2005/8/layout/hProcess9"/>
    <dgm:cxn modelId="{97D68CAB-7571-4778-8218-0F63D6FF5885}" type="presParOf" srcId="{157A3518-BE6D-4AC3-B89F-18FBD7FDC7FB}" destId="{2637EACC-2389-4EA9-9FEB-65045B44CCFD}" srcOrd="4" destOrd="0" presId="urn:microsoft.com/office/officeart/2005/8/layout/hProcess9"/>
    <dgm:cxn modelId="{A1D32282-C872-4AE2-9AF1-55C68FF3EDA9}" type="presParOf" srcId="{157A3518-BE6D-4AC3-B89F-18FBD7FDC7FB}" destId="{17946C4B-3AD7-4CEA-8CB2-710D04D91896}" srcOrd="5" destOrd="0" presId="urn:microsoft.com/office/officeart/2005/8/layout/hProcess9"/>
    <dgm:cxn modelId="{79758070-51C7-4D65-9317-C0924C324DB3}" type="presParOf" srcId="{157A3518-BE6D-4AC3-B89F-18FBD7FDC7FB}" destId="{2D29EA76-EAF4-43F4-AE4B-68E06E757D53}" srcOrd="6" destOrd="0" presId="urn:microsoft.com/office/officeart/2005/8/layout/hProcess9"/>
    <dgm:cxn modelId="{37095310-D33A-4B70-A6F3-315CE2F91E1F}" type="presParOf" srcId="{157A3518-BE6D-4AC3-B89F-18FBD7FDC7FB}" destId="{55ABD108-511F-44C5-866B-4DBBFC4D1753}" srcOrd="7" destOrd="0" presId="urn:microsoft.com/office/officeart/2005/8/layout/hProcess9"/>
    <dgm:cxn modelId="{7769ECCF-0FAD-46F9-92D3-6F0E0EFA6B38}" type="presParOf" srcId="{157A3518-BE6D-4AC3-B89F-18FBD7FDC7FB}" destId="{B51D820E-609C-4476-8457-D88F03C4620E}" srcOrd="8" destOrd="0" presId="urn:microsoft.com/office/officeart/2005/8/layout/hProcess9"/>
    <dgm:cxn modelId="{359B55CF-C3DD-4DE2-967F-FCCE8A163FD8}" type="presParOf" srcId="{157A3518-BE6D-4AC3-B89F-18FBD7FDC7FB}" destId="{0AE4959F-09CD-49F4-B297-8D0228A3ECD3}" srcOrd="9" destOrd="0" presId="urn:microsoft.com/office/officeart/2005/8/layout/hProcess9"/>
    <dgm:cxn modelId="{83F5D118-2982-429E-8A64-EF2396BB694E}" type="presParOf" srcId="{157A3518-BE6D-4AC3-B89F-18FBD7FDC7FB}" destId="{254CF5E5-6F32-44E2-A72D-C32991DE22B9}" srcOrd="10" destOrd="0" presId="urn:microsoft.com/office/officeart/2005/8/layout/hProcess9"/>
    <dgm:cxn modelId="{2F3492ED-5518-40A3-A978-D4BDFE2E36A1}" type="presParOf" srcId="{157A3518-BE6D-4AC3-B89F-18FBD7FDC7FB}" destId="{5E5D7306-5BAF-4929-B57D-25A00F113383}" srcOrd="11" destOrd="0" presId="urn:microsoft.com/office/officeart/2005/8/layout/hProcess9"/>
    <dgm:cxn modelId="{8576C79B-9893-4731-AB4C-7C8ED57DBD85}" type="presParOf" srcId="{157A3518-BE6D-4AC3-B89F-18FBD7FDC7FB}" destId="{E38A8A65-664D-469B-9246-8B0C7201719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22CB1-FB14-43B1-BF17-7FD5367B6107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50DA8B56-9F69-49BD-993C-401D20BAB4CF}">
      <dgm:prSet phldrT="[Text]"/>
      <dgm:spPr/>
      <dgm:t>
        <a:bodyPr/>
        <a:lstStyle/>
        <a:p>
          <a:r>
            <a:rPr lang="en-US" dirty="0"/>
            <a:t>Admin </a:t>
          </a:r>
          <a:r>
            <a:rPr lang="en-US" dirty="0" err="1"/>
            <a:t>Sekolah</a:t>
          </a:r>
          <a:endParaRPr lang="en-ID" dirty="0"/>
        </a:p>
      </dgm:t>
    </dgm:pt>
    <dgm:pt modelId="{CC992D7C-45EF-4EA0-AB89-E969BDB06B79}" type="parTrans" cxnId="{12C5BBCB-43C5-4197-BC15-D2DAC33F5F90}">
      <dgm:prSet/>
      <dgm:spPr/>
      <dgm:t>
        <a:bodyPr/>
        <a:lstStyle/>
        <a:p>
          <a:endParaRPr lang="en-ID"/>
        </a:p>
      </dgm:t>
    </dgm:pt>
    <dgm:pt modelId="{A8094388-42E8-4923-AF43-B44E3BAA2B8D}" type="sibTrans" cxnId="{12C5BBCB-43C5-4197-BC15-D2DAC33F5F90}">
      <dgm:prSet/>
      <dgm:spPr/>
      <dgm:t>
        <a:bodyPr/>
        <a:lstStyle/>
        <a:p>
          <a:endParaRPr lang="en-ID"/>
        </a:p>
      </dgm:t>
    </dgm:pt>
    <dgm:pt modelId="{BF085347-9C98-44C1-B935-71271FDE9934}">
      <dgm:prSet phldrT="[Text]"/>
      <dgm:spPr/>
      <dgm:t>
        <a:bodyPr/>
        <a:lstStyle/>
        <a:p>
          <a:r>
            <a:rPr lang="en-US" dirty="0" err="1"/>
            <a:t>Kepala</a:t>
          </a:r>
          <a:r>
            <a:rPr lang="en-US" dirty="0"/>
            <a:t> </a:t>
          </a:r>
          <a:r>
            <a:rPr lang="en-US" dirty="0" err="1"/>
            <a:t>Sekolah</a:t>
          </a:r>
          <a:endParaRPr lang="en-ID" dirty="0"/>
        </a:p>
      </dgm:t>
    </dgm:pt>
    <dgm:pt modelId="{6915A06C-7EC9-4C32-8E86-77B96E1DBA39}" type="parTrans" cxnId="{D58BBE97-FD8A-4159-B9EE-268AE6385776}">
      <dgm:prSet/>
      <dgm:spPr/>
      <dgm:t>
        <a:bodyPr/>
        <a:lstStyle/>
        <a:p>
          <a:endParaRPr lang="en-ID"/>
        </a:p>
      </dgm:t>
    </dgm:pt>
    <dgm:pt modelId="{DE82B8F4-7B37-4703-AD86-085361681797}" type="sibTrans" cxnId="{D58BBE97-FD8A-4159-B9EE-268AE6385776}">
      <dgm:prSet/>
      <dgm:spPr/>
      <dgm:t>
        <a:bodyPr/>
        <a:lstStyle/>
        <a:p>
          <a:endParaRPr lang="en-ID"/>
        </a:p>
      </dgm:t>
    </dgm:pt>
    <dgm:pt modelId="{174ED34B-B560-4930-AD77-12A1B2EB050C}">
      <dgm:prSet phldrT="[Text]"/>
      <dgm:spPr/>
      <dgm:t>
        <a:bodyPr/>
        <a:lstStyle/>
        <a:p>
          <a:r>
            <a:rPr lang="en-US" dirty="0"/>
            <a:t>Operator </a:t>
          </a:r>
          <a:r>
            <a:rPr lang="en-US" dirty="0" err="1"/>
            <a:t>Sekolah</a:t>
          </a:r>
          <a:endParaRPr lang="en-US" dirty="0"/>
        </a:p>
      </dgm:t>
    </dgm:pt>
    <dgm:pt modelId="{9BA66F1E-4394-4CEF-9CB5-0A441988F124}" type="parTrans" cxnId="{C3089556-FE23-45B2-A296-F55856112EC9}">
      <dgm:prSet/>
      <dgm:spPr/>
      <dgm:t>
        <a:bodyPr/>
        <a:lstStyle/>
        <a:p>
          <a:endParaRPr lang="en-ID"/>
        </a:p>
      </dgm:t>
    </dgm:pt>
    <dgm:pt modelId="{D9BC201D-B8F7-4883-95C6-10C6D18B7810}" type="sibTrans" cxnId="{C3089556-FE23-45B2-A296-F55856112EC9}">
      <dgm:prSet/>
      <dgm:spPr/>
      <dgm:t>
        <a:bodyPr/>
        <a:lstStyle/>
        <a:p>
          <a:endParaRPr lang="en-ID"/>
        </a:p>
      </dgm:t>
    </dgm:pt>
    <dgm:pt modelId="{B7EA2826-4BDC-453C-9319-236834D3BEC4}">
      <dgm:prSet phldrT="[Text]"/>
      <dgm:spPr/>
      <dgm:t>
        <a:bodyPr/>
        <a:lstStyle/>
        <a:p>
          <a:r>
            <a:rPr lang="en-US" dirty="0" err="1"/>
            <a:t>Peserta</a:t>
          </a:r>
          <a:r>
            <a:rPr lang="en-US" dirty="0"/>
            <a:t> PPDB</a:t>
          </a:r>
        </a:p>
      </dgm:t>
    </dgm:pt>
    <dgm:pt modelId="{80A68215-FEAE-4406-806B-466CB4033B86}" type="parTrans" cxnId="{163995B6-5B14-4A1C-8794-6DB3D2DAB665}">
      <dgm:prSet/>
      <dgm:spPr/>
      <dgm:t>
        <a:bodyPr/>
        <a:lstStyle/>
        <a:p>
          <a:endParaRPr lang="en-ID"/>
        </a:p>
      </dgm:t>
    </dgm:pt>
    <dgm:pt modelId="{C5D995A6-1FB2-4F79-9DA9-4B9712808640}" type="sibTrans" cxnId="{163995B6-5B14-4A1C-8794-6DB3D2DAB665}">
      <dgm:prSet/>
      <dgm:spPr/>
      <dgm:t>
        <a:bodyPr/>
        <a:lstStyle/>
        <a:p>
          <a:endParaRPr lang="en-ID"/>
        </a:p>
      </dgm:t>
    </dgm:pt>
    <dgm:pt modelId="{738E2007-6E11-4FE0-ACF8-ABE27C66E3EF}" type="pres">
      <dgm:prSet presAssocID="{DBE22CB1-FB14-43B1-BF17-7FD5367B6107}" presName="diagram" presStyleCnt="0">
        <dgm:presLayoutVars>
          <dgm:dir/>
          <dgm:animLvl val="lvl"/>
          <dgm:resizeHandles val="exact"/>
        </dgm:presLayoutVars>
      </dgm:prSet>
      <dgm:spPr/>
    </dgm:pt>
    <dgm:pt modelId="{4EB5AFD8-BB56-40E6-A23D-0A1075286B15}" type="pres">
      <dgm:prSet presAssocID="{50DA8B56-9F69-49BD-993C-401D20BAB4CF}" presName="compNode" presStyleCnt="0"/>
      <dgm:spPr/>
    </dgm:pt>
    <dgm:pt modelId="{1CD22DE0-1E9D-49A9-9328-122C0D7D3F98}" type="pres">
      <dgm:prSet presAssocID="{50DA8B56-9F69-49BD-993C-401D20BAB4CF}" presName="childRect" presStyleLbl="bgAcc1" presStyleIdx="0" presStyleCnt="4">
        <dgm:presLayoutVars>
          <dgm:bulletEnabled val="1"/>
        </dgm:presLayoutVars>
      </dgm:prSet>
      <dgm:spPr/>
    </dgm:pt>
    <dgm:pt modelId="{2B95E42C-E2D3-407A-8B36-12FCAD6FE0EB}" type="pres">
      <dgm:prSet presAssocID="{50DA8B56-9F69-49BD-993C-401D20BAB4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5A0F647-F98B-47CE-ADD6-CE2FA4231CE2}" type="pres">
      <dgm:prSet presAssocID="{50DA8B56-9F69-49BD-993C-401D20BAB4CF}" presName="parentRect" presStyleLbl="alignNode1" presStyleIdx="0" presStyleCnt="4"/>
      <dgm:spPr/>
    </dgm:pt>
    <dgm:pt modelId="{253431A9-1FBC-4604-8B19-69911D5C82A0}" type="pres">
      <dgm:prSet presAssocID="{50DA8B56-9F69-49BD-993C-401D20BAB4CF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A52F333-C191-49F6-9CB8-4665B4AF4090}" type="pres">
      <dgm:prSet presAssocID="{A8094388-42E8-4923-AF43-B44E3BAA2B8D}" presName="sibTrans" presStyleLbl="sibTrans2D1" presStyleIdx="0" presStyleCnt="0"/>
      <dgm:spPr/>
    </dgm:pt>
    <dgm:pt modelId="{D34155E0-2DB6-4760-AD64-F82007169F68}" type="pres">
      <dgm:prSet presAssocID="{BF085347-9C98-44C1-B935-71271FDE9934}" presName="compNode" presStyleCnt="0"/>
      <dgm:spPr/>
    </dgm:pt>
    <dgm:pt modelId="{32AD5B9B-72A2-425F-B100-AB657033C009}" type="pres">
      <dgm:prSet presAssocID="{BF085347-9C98-44C1-B935-71271FDE9934}" presName="childRect" presStyleLbl="bgAcc1" presStyleIdx="1" presStyleCnt="4">
        <dgm:presLayoutVars>
          <dgm:bulletEnabled val="1"/>
        </dgm:presLayoutVars>
      </dgm:prSet>
      <dgm:spPr/>
    </dgm:pt>
    <dgm:pt modelId="{7A52CFB4-DC41-473D-9900-C2125F810E11}" type="pres">
      <dgm:prSet presAssocID="{BF085347-9C98-44C1-B935-71271FDE99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529E74-0646-49AA-B0B8-6AAEF9AE72B3}" type="pres">
      <dgm:prSet presAssocID="{BF085347-9C98-44C1-B935-71271FDE9934}" presName="parentRect" presStyleLbl="alignNode1" presStyleIdx="1" presStyleCnt="4"/>
      <dgm:spPr/>
    </dgm:pt>
    <dgm:pt modelId="{63C8A448-0841-4A7F-9702-C38F1142C5DA}" type="pres">
      <dgm:prSet presAssocID="{BF085347-9C98-44C1-B935-71271FDE9934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3994AF-E5D5-4FA9-ACD6-BC5B5834C2D5}" type="pres">
      <dgm:prSet presAssocID="{DE82B8F4-7B37-4703-AD86-085361681797}" presName="sibTrans" presStyleLbl="sibTrans2D1" presStyleIdx="0" presStyleCnt="0"/>
      <dgm:spPr/>
    </dgm:pt>
    <dgm:pt modelId="{3EFCA735-9383-4006-9995-00333ED50C6B}" type="pres">
      <dgm:prSet presAssocID="{174ED34B-B560-4930-AD77-12A1B2EB050C}" presName="compNode" presStyleCnt="0"/>
      <dgm:spPr/>
    </dgm:pt>
    <dgm:pt modelId="{2E048376-036E-489B-B867-4289C26E5BF6}" type="pres">
      <dgm:prSet presAssocID="{174ED34B-B560-4930-AD77-12A1B2EB050C}" presName="childRect" presStyleLbl="bgAcc1" presStyleIdx="2" presStyleCnt="4">
        <dgm:presLayoutVars>
          <dgm:bulletEnabled val="1"/>
        </dgm:presLayoutVars>
      </dgm:prSet>
      <dgm:spPr/>
    </dgm:pt>
    <dgm:pt modelId="{F86E8C98-FD83-4EEA-BAE0-055F62A58473}" type="pres">
      <dgm:prSet presAssocID="{174ED34B-B560-4930-AD77-12A1B2EB050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58D9CA-A48C-43CA-8D75-88CD29FE0506}" type="pres">
      <dgm:prSet presAssocID="{174ED34B-B560-4930-AD77-12A1B2EB050C}" presName="parentRect" presStyleLbl="alignNode1" presStyleIdx="2" presStyleCnt="4"/>
      <dgm:spPr/>
    </dgm:pt>
    <dgm:pt modelId="{654CE40C-8363-4AFB-B239-1346C7B81E48}" type="pres">
      <dgm:prSet presAssocID="{174ED34B-B560-4930-AD77-12A1B2EB050C}" presName="adorn" presStyleLbl="fgAccFollow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0E4926-7701-4944-B326-92F626AAE193}" type="pres">
      <dgm:prSet presAssocID="{D9BC201D-B8F7-4883-95C6-10C6D18B7810}" presName="sibTrans" presStyleLbl="sibTrans2D1" presStyleIdx="0" presStyleCnt="0"/>
      <dgm:spPr/>
    </dgm:pt>
    <dgm:pt modelId="{5CC0805F-145D-4984-A393-5390C525808F}" type="pres">
      <dgm:prSet presAssocID="{B7EA2826-4BDC-453C-9319-236834D3BEC4}" presName="compNode" presStyleCnt="0"/>
      <dgm:spPr/>
    </dgm:pt>
    <dgm:pt modelId="{89D52B7F-E4A2-4D91-BD7A-2070EB2476A5}" type="pres">
      <dgm:prSet presAssocID="{B7EA2826-4BDC-453C-9319-236834D3BEC4}" presName="childRect" presStyleLbl="bgAcc1" presStyleIdx="3" presStyleCnt="4">
        <dgm:presLayoutVars>
          <dgm:bulletEnabled val="1"/>
        </dgm:presLayoutVars>
      </dgm:prSet>
      <dgm:spPr/>
    </dgm:pt>
    <dgm:pt modelId="{DFA94701-9838-46E9-B566-B0596C41322F}" type="pres">
      <dgm:prSet presAssocID="{B7EA2826-4BDC-453C-9319-236834D3BEC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7B480B-19E1-4978-B8DA-9DC49C11AC33}" type="pres">
      <dgm:prSet presAssocID="{B7EA2826-4BDC-453C-9319-236834D3BEC4}" presName="parentRect" presStyleLbl="alignNode1" presStyleIdx="3" presStyleCnt="4"/>
      <dgm:spPr/>
    </dgm:pt>
    <dgm:pt modelId="{C3CD6B00-4F13-45C4-A5E8-9E997A77292A}" type="pres">
      <dgm:prSet presAssocID="{B7EA2826-4BDC-453C-9319-236834D3BEC4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2EDB60E-6725-4D50-BD9A-5FC28CCE2ED4}" type="presOf" srcId="{BF085347-9C98-44C1-B935-71271FDE9934}" destId="{A9529E74-0646-49AA-B0B8-6AAEF9AE72B3}" srcOrd="1" destOrd="0" presId="urn:microsoft.com/office/officeart/2005/8/layout/bList2"/>
    <dgm:cxn modelId="{FCAF4519-DBCD-4554-BAF6-535068D10409}" type="presOf" srcId="{DBE22CB1-FB14-43B1-BF17-7FD5367B6107}" destId="{738E2007-6E11-4FE0-ACF8-ABE27C66E3EF}" srcOrd="0" destOrd="0" presId="urn:microsoft.com/office/officeart/2005/8/layout/bList2"/>
    <dgm:cxn modelId="{8A89262E-6ABB-4415-9EA0-005238E961AD}" type="presOf" srcId="{50DA8B56-9F69-49BD-993C-401D20BAB4CF}" destId="{2B95E42C-E2D3-407A-8B36-12FCAD6FE0EB}" srcOrd="0" destOrd="0" presId="urn:microsoft.com/office/officeart/2005/8/layout/bList2"/>
    <dgm:cxn modelId="{D9F69764-A7A6-48A0-9129-DC2816DF1C5C}" type="presOf" srcId="{174ED34B-B560-4930-AD77-12A1B2EB050C}" destId="{4C58D9CA-A48C-43CA-8D75-88CD29FE0506}" srcOrd="1" destOrd="0" presId="urn:microsoft.com/office/officeart/2005/8/layout/bList2"/>
    <dgm:cxn modelId="{C3089556-FE23-45B2-A296-F55856112EC9}" srcId="{DBE22CB1-FB14-43B1-BF17-7FD5367B6107}" destId="{174ED34B-B560-4930-AD77-12A1B2EB050C}" srcOrd="2" destOrd="0" parTransId="{9BA66F1E-4394-4CEF-9CB5-0A441988F124}" sibTransId="{D9BC201D-B8F7-4883-95C6-10C6D18B7810}"/>
    <dgm:cxn modelId="{803C4A59-AEBB-457D-AD11-5993D45FC6EA}" type="presOf" srcId="{50DA8B56-9F69-49BD-993C-401D20BAB4CF}" destId="{B5A0F647-F98B-47CE-ADD6-CE2FA4231CE2}" srcOrd="1" destOrd="0" presId="urn:microsoft.com/office/officeart/2005/8/layout/bList2"/>
    <dgm:cxn modelId="{D58BBE97-FD8A-4159-B9EE-268AE6385776}" srcId="{DBE22CB1-FB14-43B1-BF17-7FD5367B6107}" destId="{BF085347-9C98-44C1-B935-71271FDE9934}" srcOrd="1" destOrd="0" parTransId="{6915A06C-7EC9-4C32-8E86-77B96E1DBA39}" sibTransId="{DE82B8F4-7B37-4703-AD86-085361681797}"/>
    <dgm:cxn modelId="{B9146BA9-B911-4548-9817-FE1BC381B78F}" type="presOf" srcId="{A8094388-42E8-4923-AF43-B44E3BAA2B8D}" destId="{BA52F333-C191-49F6-9CB8-4665B4AF4090}" srcOrd="0" destOrd="0" presId="urn:microsoft.com/office/officeart/2005/8/layout/bList2"/>
    <dgm:cxn modelId="{163995B6-5B14-4A1C-8794-6DB3D2DAB665}" srcId="{DBE22CB1-FB14-43B1-BF17-7FD5367B6107}" destId="{B7EA2826-4BDC-453C-9319-236834D3BEC4}" srcOrd="3" destOrd="0" parTransId="{80A68215-FEAE-4406-806B-466CB4033B86}" sibTransId="{C5D995A6-1FB2-4F79-9DA9-4B9712808640}"/>
    <dgm:cxn modelId="{5C747EBE-0C94-46C2-901F-FDA83BFF0E30}" type="presOf" srcId="{B7EA2826-4BDC-453C-9319-236834D3BEC4}" destId="{DFA94701-9838-46E9-B566-B0596C41322F}" srcOrd="0" destOrd="0" presId="urn:microsoft.com/office/officeart/2005/8/layout/bList2"/>
    <dgm:cxn modelId="{432B29C0-1BF9-45FC-9AB8-78DF9A7136B8}" type="presOf" srcId="{B7EA2826-4BDC-453C-9319-236834D3BEC4}" destId="{9E7B480B-19E1-4978-B8DA-9DC49C11AC33}" srcOrd="1" destOrd="0" presId="urn:microsoft.com/office/officeart/2005/8/layout/bList2"/>
    <dgm:cxn modelId="{12C5BBCB-43C5-4197-BC15-D2DAC33F5F90}" srcId="{DBE22CB1-FB14-43B1-BF17-7FD5367B6107}" destId="{50DA8B56-9F69-49BD-993C-401D20BAB4CF}" srcOrd="0" destOrd="0" parTransId="{CC992D7C-45EF-4EA0-AB89-E969BDB06B79}" sibTransId="{A8094388-42E8-4923-AF43-B44E3BAA2B8D}"/>
    <dgm:cxn modelId="{156E5DD0-B565-4832-BD9F-DA27F513A056}" type="presOf" srcId="{174ED34B-B560-4930-AD77-12A1B2EB050C}" destId="{F86E8C98-FD83-4EEA-BAE0-055F62A58473}" srcOrd="0" destOrd="0" presId="urn:microsoft.com/office/officeart/2005/8/layout/bList2"/>
    <dgm:cxn modelId="{84B09ADF-6BA4-43C4-B678-14758FBA9872}" type="presOf" srcId="{DE82B8F4-7B37-4703-AD86-085361681797}" destId="{663994AF-E5D5-4FA9-ACD6-BC5B5834C2D5}" srcOrd="0" destOrd="0" presId="urn:microsoft.com/office/officeart/2005/8/layout/bList2"/>
    <dgm:cxn modelId="{E5E087E4-2A12-4163-AA6A-8B2C9B5C7085}" type="presOf" srcId="{D9BC201D-B8F7-4883-95C6-10C6D18B7810}" destId="{560E4926-7701-4944-B326-92F626AAE193}" srcOrd="0" destOrd="0" presId="urn:microsoft.com/office/officeart/2005/8/layout/bList2"/>
    <dgm:cxn modelId="{C38CAEF6-2273-4C02-99D4-8CB420FC89FE}" type="presOf" srcId="{BF085347-9C98-44C1-B935-71271FDE9934}" destId="{7A52CFB4-DC41-473D-9900-C2125F810E11}" srcOrd="0" destOrd="0" presId="urn:microsoft.com/office/officeart/2005/8/layout/bList2"/>
    <dgm:cxn modelId="{661F4F7B-5D7B-4252-9A17-360998208F92}" type="presParOf" srcId="{738E2007-6E11-4FE0-ACF8-ABE27C66E3EF}" destId="{4EB5AFD8-BB56-40E6-A23D-0A1075286B15}" srcOrd="0" destOrd="0" presId="urn:microsoft.com/office/officeart/2005/8/layout/bList2"/>
    <dgm:cxn modelId="{87F59D3A-581D-46C3-A880-AF268382DB7E}" type="presParOf" srcId="{4EB5AFD8-BB56-40E6-A23D-0A1075286B15}" destId="{1CD22DE0-1E9D-49A9-9328-122C0D7D3F98}" srcOrd="0" destOrd="0" presId="urn:microsoft.com/office/officeart/2005/8/layout/bList2"/>
    <dgm:cxn modelId="{76B1F179-88B1-4DA5-A793-8738C5D1E4A6}" type="presParOf" srcId="{4EB5AFD8-BB56-40E6-A23D-0A1075286B15}" destId="{2B95E42C-E2D3-407A-8B36-12FCAD6FE0EB}" srcOrd="1" destOrd="0" presId="urn:microsoft.com/office/officeart/2005/8/layout/bList2"/>
    <dgm:cxn modelId="{2918181A-8443-4B71-8A60-D015135E8069}" type="presParOf" srcId="{4EB5AFD8-BB56-40E6-A23D-0A1075286B15}" destId="{B5A0F647-F98B-47CE-ADD6-CE2FA4231CE2}" srcOrd="2" destOrd="0" presId="urn:microsoft.com/office/officeart/2005/8/layout/bList2"/>
    <dgm:cxn modelId="{C977AF26-6CD8-4857-9F60-E1AA02E508BC}" type="presParOf" srcId="{4EB5AFD8-BB56-40E6-A23D-0A1075286B15}" destId="{253431A9-1FBC-4604-8B19-69911D5C82A0}" srcOrd="3" destOrd="0" presId="urn:microsoft.com/office/officeart/2005/8/layout/bList2"/>
    <dgm:cxn modelId="{771E60E1-B59B-41E1-A1D8-670E00EF98EC}" type="presParOf" srcId="{738E2007-6E11-4FE0-ACF8-ABE27C66E3EF}" destId="{BA52F333-C191-49F6-9CB8-4665B4AF4090}" srcOrd="1" destOrd="0" presId="urn:microsoft.com/office/officeart/2005/8/layout/bList2"/>
    <dgm:cxn modelId="{EF8B5ECD-84A7-4607-96F1-5476CA78AC45}" type="presParOf" srcId="{738E2007-6E11-4FE0-ACF8-ABE27C66E3EF}" destId="{D34155E0-2DB6-4760-AD64-F82007169F68}" srcOrd="2" destOrd="0" presId="urn:microsoft.com/office/officeart/2005/8/layout/bList2"/>
    <dgm:cxn modelId="{1BFA85B2-A3FE-4566-9506-D6A1AA0B06C1}" type="presParOf" srcId="{D34155E0-2DB6-4760-AD64-F82007169F68}" destId="{32AD5B9B-72A2-425F-B100-AB657033C009}" srcOrd="0" destOrd="0" presId="urn:microsoft.com/office/officeart/2005/8/layout/bList2"/>
    <dgm:cxn modelId="{BED4BD73-0359-4847-BEC7-AB4A5AD54050}" type="presParOf" srcId="{D34155E0-2DB6-4760-AD64-F82007169F68}" destId="{7A52CFB4-DC41-473D-9900-C2125F810E11}" srcOrd="1" destOrd="0" presId="urn:microsoft.com/office/officeart/2005/8/layout/bList2"/>
    <dgm:cxn modelId="{93FDE7A1-69E8-4C91-B72E-65035F90C49A}" type="presParOf" srcId="{D34155E0-2DB6-4760-AD64-F82007169F68}" destId="{A9529E74-0646-49AA-B0B8-6AAEF9AE72B3}" srcOrd="2" destOrd="0" presId="urn:microsoft.com/office/officeart/2005/8/layout/bList2"/>
    <dgm:cxn modelId="{B2E81F0D-26A3-4FA3-B154-F7D0CBE3755C}" type="presParOf" srcId="{D34155E0-2DB6-4760-AD64-F82007169F68}" destId="{63C8A448-0841-4A7F-9702-C38F1142C5DA}" srcOrd="3" destOrd="0" presId="urn:microsoft.com/office/officeart/2005/8/layout/bList2"/>
    <dgm:cxn modelId="{8891E9A4-0E6A-4B40-B899-1F9A6675C65D}" type="presParOf" srcId="{738E2007-6E11-4FE0-ACF8-ABE27C66E3EF}" destId="{663994AF-E5D5-4FA9-ACD6-BC5B5834C2D5}" srcOrd="3" destOrd="0" presId="urn:microsoft.com/office/officeart/2005/8/layout/bList2"/>
    <dgm:cxn modelId="{931851F2-AD8E-418D-9E9F-B4EE4D640DC6}" type="presParOf" srcId="{738E2007-6E11-4FE0-ACF8-ABE27C66E3EF}" destId="{3EFCA735-9383-4006-9995-00333ED50C6B}" srcOrd="4" destOrd="0" presId="urn:microsoft.com/office/officeart/2005/8/layout/bList2"/>
    <dgm:cxn modelId="{80717A68-8F94-4E05-80E2-DC5E1E4974E2}" type="presParOf" srcId="{3EFCA735-9383-4006-9995-00333ED50C6B}" destId="{2E048376-036E-489B-B867-4289C26E5BF6}" srcOrd="0" destOrd="0" presId="urn:microsoft.com/office/officeart/2005/8/layout/bList2"/>
    <dgm:cxn modelId="{4AF91E09-61C2-4B9E-8C85-446152AC104E}" type="presParOf" srcId="{3EFCA735-9383-4006-9995-00333ED50C6B}" destId="{F86E8C98-FD83-4EEA-BAE0-055F62A58473}" srcOrd="1" destOrd="0" presId="urn:microsoft.com/office/officeart/2005/8/layout/bList2"/>
    <dgm:cxn modelId="{0208E28C-B5D7-4884-8B68-1B9E3025BE2E}" type="presParOf" srcId="{3EFCA735-9383-4006-9995-00333ED50C6B}" destId="{4C58D9CA-A48C-43CA-8D75-88CD29FE0506}" srcOrd="2" destOrd="0" presId="urn:microsoft.com/office/officeart/2005/8/layout/bList2"/>
    <dgm:cxn modelId="{F7559B22-1649-41D2-886F-671F22FADBB7}" type="presParOf" srcId="{3EFCA735-9383-4006-9995-00333ED50C6B}" destId="{654CE40C-8363-4AFB-B239-1346C7B81E48}" srcOrd="3" destOrd="0" presId="urn:microsoft.com/office/officeart/2005/8/layout/bList2"/>
    <dgm:cxn modelId="{A4F7F99F-B9BF-40A3-BAC1-DE13974BB8E4}" type="presParOf" srcId="{738E2007-6E11-4FE0-ACF8-ABE27C66E3EF}" destId="{560E4926-7701-4944-B326-92F626AAE193}" srcOrd="5" destOrd="0" presId="urn:microsoft.com/office/officeart/2005/8/layout/bList2"/>
    <dgm:cxn modelId="{83E0229A-AFAF-496E-ACAE-C5B2AF052672}" type="presParOf" srcId="{738E2007-6E11-4FE0-ACF8-ABE27C66E3EF}" destId="{5CC0805F-145D-4984-A393-5390C525808F}" srcOrd="6" destOrd="0" presId="urn:microsoft.com/office/officeart/2005/8/layout/bList2"/>
    <dgm:cxn modelId="{D24BB2ED-C22A-4512-82EF-A1A167EA0483}" type="presParOf" srcId="{5CC0805F-145D-4984-A393-5390C525808F}" destId="{89D52B7F-E4A2-4D91-BD7A-2070EB2476A5}" srcOrd="0" destOrd="0" presId="urn:microsoft.com/office/officeart/2005/8/layout/bList2"/>
    <dgm:cxn modelId="{DD175FB5-C0CD-484A-B9F0-E3499770B9E5}" type="presParOf" srcId="{5CC0805F-145D-4984-A393-5390C525808F}" destId="{DFA94701-9838-46E9-B566-B0596C41322F}" srcOrd="1" destOrd="0" presId="urn:microsoft.com/office/officeart/2005/8/layout/bList2"/>
    <dgm:cxn modelId="{1E91E546-3A96-4618-8E65-CD76D3B2A48B}" type="presParOf" srcId="{5CC0805F-145D-4984-A393-5390C525808F}" destId="{9E7B480B-19E1-4978-B8DA-9DC49C11AC33}" srcOrd="2" destOrd="0" presId="urn:microsoft.com/office/officeart/2005/8/layout/bList2"/>
    <dgm:cxn modelId="{3AD7F94A-7049-4D82-BFBF-77E1A3130DCE}" type="presParOf" srcId="{5CC0805F-145D-4984-A393-5390C525808F}" destId="{C3CD6B00-4F13-45C4-A5E8-9E997A7729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2EA7-1384-4E3B-AC22-65100CEE35DC}">
      <dsp:nvSpPr>
        <dsp:cNvPr id="0" name=""/>
        <dsp:cNvSpPr/>
      </dsp:nvSpPr>
      <dsp:spPr>
        <a:xfrm>
          <a:off x="617219" y="0"/>
          <a:ext cx="6995160" cy="339407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DFF4B-93E3-4C27-9347-39B7795D9649}">
      <dsp:nvSpPr>
        <dsp:cNvPr id="0" name=""/>
        <dsp:cNvSpPr/>
      </dsp:nvSpPr>
      <dsp:spPr>
        <a:xfrm>
          <a:off x="4012" y="1018222"/>
          <a:ext cx="1125084" cy="1357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Mendaftar</a:t>
          </a:r>
          <a:r>
            <a:rPr lang="en-US" sz="1400" kern="1200" dirty="0"/>
            <a:t> </a:t>
          </a:r>
          <a:r>
            <a:rPr lang="en-US" sz="1400" kern="1200" dirty="0" err="1"/>
            <a:t>Akun</a:t>
          </a:r>
          <a:endParaRPr lang="en-ID" sz="1400" kern="1200" dirty="0"/>
        </a:p>
      </dsp:txBody>
      <dsp:txXfrm>
        <a:off x="58934" y="1073144"/>
        <a:ext cx="1015240" cy="1247786"/>
      </dsp:txXfrm>
    </dsp:sp>
    <dsp:sp modelId="{434B46D6-98A0-4883-B63F-3EC2FD30CBC4}">
      <dsp:nvSpPr>
        <dsp:cNvPr id="0" name=""/>
        <dsp:cNvSpPr/>
      </dsp:nvSpPr>
      <dsp:spPr>
        <a:xfrm>
          <a:off x="1186760" y="1018222"/>
          <a:ext cx="1125084" cy="1357630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Melengkapi</a:t>
          </a:r>
          <a:r>
            <a:rPr lang="en-US" sz="1400" kern="1200" dirty="0"/>
            <a:t> Data </a:t>
          </a:r>
          <a:r>
            <a:rPr lang="en-US" sz="1400" kern="1200" dirty="0" err="1"/>
            <a:t>Diri</a:t>
          </a:r>
          <a:endParaRPr lang="en-ID" sz="1400" kern="1200" dirty="0"/>
        </a:p>
      </dsp:txBody>
      <dsp:txXfrm>
        <a:off x="1241682" y="1073144"/>
        <a:ext cx="1015240" cy="1247786"/>
      </dsp:txXfrm>
    </dsp:sp>
    <dsp:sp modelId="{2637EACC-2389-4EA9-9FEB-65045B44CCFD}">
      <dsp:nvSpPr>
        <dsp:cNvPr id="0" name=""/>
        <dsp:cNvSpPr/>
      </dsp:nvSpPr>
      <dsp:spPr>
        <a:xfrm>
          <a:off x="2369509" y="1018222"/>
          <a:ext cx="1125084" cy="135763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Memilh</a:t>
          </a:r>
          <a:r>
            <a:rPr lang="en-US" sz="1400" kern="1200" dirty="0"/>
            <a:t> Jalur </a:t>
          </a:r>
          <a:r>
            <a:rPr lang="en-US" sz="1400" kern="1200" dirty="0" err="1"/>
            <a:t>Pendaftaran</a:t>
          </a:r>
          <a:endParaRPr lang="en-ID" sz="1400" kern="1200" dirty="0"/>
        </a:p>
      </dsp:txBody>
      <dsp:txXfrm>
        <a:off x="2424431" y="1073144"/>
        <a:ext cx="1015240" cy="1247786"/>
      </dsp:txXfrm>
    </dsp:sp>
    <dsp:sp modelId="{2D29EA76-EAF4-43F4-AE4B-68E06E757D53}">
      <dsp:nvSpPr>
        <dsp:cNvPr id="0" name=""/>
        <dsp:cNvSpPr/>
      </dsp:nvSpPr>
      <dsp:spPr>
        <a:xfrm>
          <a:off x="3552257" y="1018222"/>
          <a:ext cx="1125084" cy="135763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Melengkapi</a:t>
          </a:r>
          <a:r>
            <a:rPr lang="en-US" sz="1400" kern="1200" dirty="0"/>
            <a:t> </a:t>
          </a:r>
          <a:r>
            <a:rPr lang="en-US" sz="1400" kern="1200" dirty="0" err="1"/>
            <a:t>Persyaratan</a:t>
          </a:r>
          <a:endParaRPr lang="en-ID" sz="1400" kern="1200" dirty="0"/>
        </a:p>
      </dsp:txBody>
      <dsp:txXfrm>
        <a:off x="3607179" y="1073144"/>
        <a:ext cx="1015240" cy="1247786"/>
      </dsp:txXfrm>
    </dsp:sp>
    <dsp:sp modelId="{B51D820E-609C-4476-8457-D88F03C4620E}">
      <dsp:nvSpPr>
        <dsp:cNvPr id="0" name=""/>
        <dsp:cNvSpPr/>
      </dsp:nvSpPr>
      <dsp:spPr>
        <a:xfrm>
          <a:off x="4735005" y="1018222"/>
          <a:ext cx="1125084" cy="135763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Seleksi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endParaRPr lang="en-ID" sz="1400" kern="1200" dirty="0"/>
        </a:p>
      </dsp:txBody>
      <dsp:txXfrm>
        <a:off x="4789927" y="1073144"/>
        <a:ext cx="1015240" cy="1247786"/>
      </dsp:txXfrm>
    </dsp:sp>
    <dsp:sp modelId="{254CF5E5-6F32-44E2-A72D-C32991DE22B9}">
      <dsp:nvSpPr>
        <dsp:cNvPr id="0" name=""/>
        <dsp:cNvSpPr/>
      </dsp:nvSpPr>
      <dsp:spPr>
        <a:xfrm>
          <a:off x="5917754" y="1018222"/>
          <a:ext cx="1125084" cy="1357630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Seleksi</a:t>
          </a:r>
          <a:r>
            <a:rPr lang="en-US" sz="1400" kern="1200" dirty="0"/>
            <a:t> Ranking</a:t>
          </a:r>
          <a:endParaRPr lang="en-ID" sz="1400" kern="1200" dirty="0"/>
        </a:p>
      </dsp:txBody>
      <dsp:txXfrm>
        <a:off x="5972676" y="1073144"/>
        <a:ext cx="1015240" cy="1247786"/>
      </dsp:txXfrm>
    </dsp:sp>
    <dsp:sp modelId="{E38A8A65-664D-469B-9246-8B0C72017190}">
      <dsp:nvSpPr>
        <dsp:cNvPr id="0" name=""/>
        <dsp:cNvSpPr/>
      </dsp:nvSpPr>
      <dsp:spPr>
        <a:xfrm>
          <a:off x="7100502" y="1018222"/>
          <a:ext cx="1125084" cy="135763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Selesai</a:t>
          </a:r>
          <a:endParaRPr lang="en-ID" sz="1400" kern="1200" dirty="0"/>
        </a:p>
      </dsp:txBody>
      <dsp:txXfrm>
        <a:off x="7155424" y="1073144"/>
        <a:ext cx="1015240" cy="1247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2DE0-1E9D-49A9-9328-122C0D7D3F98}">
      <dsp:nvSpPr>
        <dsp:cNvPr id="0" name=""/>
        <dsp:cNvSpPr/>
      </dsp:nvSpPr>
      <dsp:spPr>
        <a:xfrm>
          <a:off x="5049" y="669673"/>
          <a:ext cx="1790668" cy="1336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0F647-F98B-47CE-ADD6-CE2FA4231CE2}">
      <dsp:nvSpPr>
        <dsp:cNvPr id="0" name=""/>
        <dsp:cNvSpPr/>
      </dsp:nvSpPr>
      <dsp:spPr>
        <a:xfrm>
          <a:off x="5049" y="2006369"/>
          <a:ext cx="1790668" cy="5747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Admin </a:t>
          </a:r>
          <a:r>
            <a:rPr lang="en-US" sz="2000" kern="1200" dirty="0" err="1"/>
            <a:t>Sekolah</a:t>
          </a:r>
          <a:endParaRPr lang="en-ID" sz="2000" kern="1200" dirty="0"/>
        </a:p>
      </dsp:txBody>
      <dsp:txXfrm>
        <a:off x="5049" y="2006369"/>
        <a:ext cx="1261034" cy="574779"/>
      </dsp:txXfrm>
    </dsp:sp>
    <dsp:sp modelId="{253431A9-1FBC-4604-8B19-69911D5C82A0}">
      <dsp:nvSpPr>
        <dsp:cNvPr id="0" name=""/>
        <dsp:cNvSpPr/>
      </dsp:nvSpPr>
      <dsp:spPr>
        <a:xfrm>
          <a:off x="1316738" y="2097667"/>
          <a:ext cx="626733" cy="6267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D5B9B-72A2-425F-B100-AB657033C009}">
      <dsp:nvSpPr>
        <dsp:cNvPr id="0" name=""/>
        <dsp:cNvSpPr/>
      </dsp:nvSpPr>
      <dsp:spPr>
        <a:xfrm>
          <a:off x="2098742" y="669673"/>
          <a:ext cx="1790668" cy="1336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29E74-0646-49AA-B0B8-6AAEF9AE72B3}">
      <dsp:nvSpPr>
        <dsp:cNvPr id="0" name=""/>
        <dsp:cNvSpPr/>
      </dsp:nvSpPr>
      <dsp:spPr>
        <a:xfrm>
          <a:off x="2098742" y="2006369"/>
          <a:ext cx="1790668" cy="574779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Kepala</a:t>
          </a:r>
          <a:r>
            <a:rPr lang="en-US" sz="2000" kern="1200" dirty="0"/>
            <a:t> </a:t>
          </a:r>
          <a:r>
            <a:rPr lang="en-US" sz="2000" kern="1200" dirty="0" err="1"/>
            <a:t>Sekolah</a:t>
          </a:r>
          <a:endParaRPr lang="en-ID" sz="2000" kern="1200" dirty="0"/>
        </a:p>
      </dsp:txBody>
      <dsp:txXfrm>
        <a:off x="2098742" y="2006369"/>
        <a:ext cx="1261034" cy="574779"/>
      </dsp:txXfrm>
    </dsp:sp>
    <dsp:sp modelId="{63C8A448-0841-4A7F-9702-C38F1142C5DA}">
      <dsp:nvSpPr>
        <dsp:cNvPr id="0" name=""/>
        <dsp:cNvSpPr/>
      </dsp:nvSpPr>
      <dsp:spPr>
        <a:xfrm>
          <a:off x="3410431" y="2097667"/>
          <a:ext cx="626733" cy="6267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48376-036E-489B-B867-4289C26E5BF6}">
      <dsp:nvSpPr>
        <dsp:cNvPr id="0" name=""/>
        <dsp:cNvSpPr/>
      </dsp:nvSpPr>
      <dsp:spPr>
        <a:xfrm>
          <a:off x="4192434" y="669673"/>
          <a:ext cx="1790668" cy="1336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8D9CA-A48C-43CA-8D75-88CD29FE0506}">
      <dsp:nvSpPr>
        <dsp:cNvPr id="0" name=""/>
        <dsp:cNvSpPr/>
      </dsp:nvSpPr>
      <dsp:spPr>
        <a:xfrm>
          <a:off x="4192434" y="2006369"/>
          <a:ext cx="1790668" cy="574779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Operator </a:t>
          </a:r>
          <a:r>
            <a:rPr lang="en-US" sz="2000" kern="1200" dirty="0" err="1"/>
            <a:t>Sekolah</a:t>
          </a:r>
          <a:endParaRPr lang="en-US" sz="2000" kern="1200" dirty="0"/>
        </a:p>
      </dsp:txBody>
      <dsp:txXfrm>
        <a:off x="4192434" y="2006369"/>
        <a:ext cx="1261034" cy="574779"/>
      </dsp:txXfrm>
    </dsp:sp>
    <dsp:sp modelId="{654CE40C-8363-4AFB-B239-1346C7B81E48}">
      <dsp:nvSpPr>
        <dsp:cNvPr id="0" name=""/>
        <dsp:cNvSpPr/>
      </dsp:nvSpPr>
      <dsp:spPr>
        <a:xfrm>
          <a:off x="5504123" y="2097667"/>
          <a:ext cx="626733" cy="6267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52B7F-E4A2-4D91-BD7A-2070EB2476A5}">
      <dsp:nvSpPr>
        <dsp:cNvPr id="0" name=""/>
        <dsp:cNvSpPr/>
      </dsp:nvSpPr>
      <dsp:spPr>
        <a:xfrm>
          <a:off x="6286127" y="669673"/>
          <a:ext cx="1790668" cy="1336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B480B-19E1-4978-B8DA-9DC49C11AC33}">
      <dsp:nvSpPr>
        <dsp:cNvPr id="0" name=""/>
        <dsp:cNvSpPr/>
      </dsp:nvSpPr>
      <dsp:spPr>
        <a:xfrm>
          <a:off x="6286127" y="2006369"/>
          <a:ext cx="1790668" cy="57477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Peserta</a:t>
          </a:r>
          <a:r>
            <a:rPr lang="en-US" sz="2000" kern="1200" dirty="0"/>
            <a:t> PPDB</a:t>
          </a:r>
        </a:p>
      </dsp:txBody>
      <dsp:txXfrm>
        <a:off x="6286127" y="2006369"/>
        <a:ext cx="1261034" cy="574779"/>
      </dsp:txXfrm>
    </dsp:sp>
    <dsp:sp modelId="{C3CD6B00-4F13-45C4-A5E8-9E997A77292A}">
      <dsp:nvSpPr>
        <dsp:cNvPr id="0" name=""/>
        <dsp:cNvSpPr/>
      </dsp:nvSpPr>
      <dsp:spPr>
        <a:xfrm>
          <a:off x="7597816" y="2097667"/>
          <a:ext cx="626733" cy="6267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54A7-C150-403E-9D86-72414B3811E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C1D20-6CC6-4B9D-BD7C-556400A0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C1D20-6CC6-4B9D-BD7C-556400A0D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1793-6CF0-46CC-9639-4536E038E098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5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53EC-55EE-4063-9C1A-1FBAD4F4F0C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7477" y="161926"/>
            <a:ext cx="1612899" cy="3440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6" y="161926"/>
            <a:ext cx="4686300" cy="3440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480D-DD4D-4CB6-88CF-D6CF5E0A6754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3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AB2-A625-4511-8BF5-691360D9EBDA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1" cy="102155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1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90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5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80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5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70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5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60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78BE-75A5-4000-BEB3-D40F0C4D7330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3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940594"/>
            <a:ext cx="3149600" cy="266223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940594"/>
            <a:ext cx="3149600" cy="266223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C7BD-8841-4D86-B549-A74A6491A6B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506" indent="0">
              <a:buNone/>
              <a:defRPr sz="1900" b="1"/>
            </a:lvl2pPr>
            <a:lvl3pPr marL="849013" indent="0">
              <a:buNone/>
              <a:defRPr sz="1700" b="1"/>
            </a:lvl3pPr>
            <a:lvl4pPr marL="1273518" indent="0">
              <a:buNone/>
              <a:defRPr sz="1500" b="1"/>
            </a:lvl4pPr>
            <a:lvl5pPr marL="1698024" indent="0">
              <a:buNone/>
              <a:defRPr sz="1500" b="1"/>
            </a:lvl5pPr>
            <a:lvl6pPr marL="2122531" indent="0">
              <a:buNone/>
              <a:defRPr sz="1500" b="1"/>
            </a:lvl6pPr>
            <a:lvl7pPr marL="2547037" indent="0">
              <a:buNone/>
              <a:defRPr sz="1500" b="1"/>
            </a:lvl7pPr>
            <a:lvl8pPr marL="2971544" indent="0">
              <a:buNone/>
              <a:defRPr sz="1500" b="1"/>
            </a:lvl8pPr>
            <a:lvl9pPr marL="33960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506" indent="0">
              <a:buNone/>
              <a:defRPr sz="1900" b="1"/>
            </a:lvl2pPr>
            <a:lvl3pPr marL="849013" indent="0">
              <a:buNone/>
              <a:defRPr sz="1700" b="1"/>
            </a:lvl3pPr>
            <a:lvl4pPr marL="1273518" indent="0">
              <a:buNone/>
              <a:defRPr sz="1500" b="1"/>
            </a:lvl4pPr>
            <a:lvl5pPr marL="1698024" indent="0">
              <a:buNone/>
              <a:defRPr sz="1500" b="1"/>
            </a:lvl5pPr>
            <a:lvl6pPr marL="2122531" indent="0">
              <a:buNone/>
              <a:defRPr sz="1500" b="1"/>
            </a:lvl6pPr>
            <a:lvl7pPr marL="2547037" indent="0">
              <a:buNone/>
              <a:defRPr sz="1500" b="1"/>
            </a:lvl7pPr>
            <a:lvl8pPr marL="2971544" indent="0">
              <a:buNone/>
              <a:defRPr sz="1500" b="1"/>
            </a:lvl8pPr>
            <a:lvl9pPr marL="33960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5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E65-382A-4867-B0E9-FC705A74CD7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2B5-0578-4865-B562-DBACBC4DF610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BA5-0C22-4422-80DA-12383E7D5A9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4506" indent="0">
              <a:buNone/>
              <a:defRPr sz="1100"/>
            </a:lvl2pPr>
            <a:lvl3pPr marL="849013" indent="0">
              <a:buNone/>
              <a:defRPr sz="900"/>
            </a:lvl3pPr>
            <a:lvl4pPr marL="1273518" indent="0">
              <a:buNone/>
              <a:defRPr sz="800"/>
            </a:lvl4pPr>
            <a:lvl5pPr marL="1698024" indent="0">
              <a:buNone/>
              <a:defRPr sz="800"/>
            </a:lvl5pPr>
            <a:lvl6pPr marL="2122531" indent="0">
              <a:buNone/>
              <a:defRPr sz="800"/>
            </a:lvl6pPr>
            <a:lvl7pPr marL="2547037" indent="0">
              <a:buNone/>
              <a:defRPr sz="800"/>
            </a:lvl7pPr>
            <a:lvl8pPr marL="2971544" indent="0">
              <a:buNone/>
              <a:defRPr sz="800"/>
            </a:lvl8pPr>
            <a:lvl9pPr marL="33960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FEF9-D4B8-4459-B603-E107AD075B6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24506" indent="0">
              <a:buNone/>
              <a:defRPr sz="2600"/>
            </a:lvl2pPr>
            <a:lvl3pPr marL="849013" indent="0">
              <a:buNone/>
              <a:defRPr sz="2300"/>
            </a:lvl3pPr>
            <a:lvl4pPr marL="1273518" indent="0">
              <a:buNone/>
              <a:defRPr sz="1900"/>
            </a:lvl4pPr>
            <a:lvl5pPr marL="1698024" indent="0">
              <a:buNone/>
              <a:defRPr sz="1900"/>
            </a:lvl5pPr>
            <a:lvl6pPr marL="2122531" indent="0">
              <a:buNone/>
              <a:defRPr sz="1900"/>
            </a:lvl6pPr>
            <a:lvl7pPr marL="2547037" indent="0">
              <a:buNone/>
              <a:defRPr sz="1900"/>
            </a:lvl7pPr>
            <a:lvl8pPr marL="2971544" indent="0">
              <a:buNone/>
              <a:defRPr sz="1900"/>
            </a:lvl8pPr>
            <a:lvl9pPr marL="3396049" indent="0">
              <a:buNone/>
              <a:defRPr sz="1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24506" indent="0">
              <a:buNone/>
              <a:defRPr sz="1100"/>
            </a:lvl2pPr>
            <a:lvl3pPr marL="849013" indent="0">
              <a:buNone/>
              <a:defRPr sz="900"/>
            </a:lvl3pPr>
            <a:lvl4pPr marL="1273518" indent="0">
              <a:buNone/>
              <a:defRPr sz="800"/>
            </a:lvl4pPr>
            <a:lvl5pPr marL="1698024" indent="0">
              <a:buNone/>
              <a:defRPr sz="800"/>
            </a:lvl5pPr>
            <a:lvl6pPr marL="2122531" indent="0">
              <a:buNone/>
              <a:defRPr sz="800"/>
            </a:lvl6pPr>
            <a:lvl7pPr marL="2547037" indent="0">
              <a:buNone/>
              <a:defRPr sz="800"/>
            </a:lvl7pPr>
            <a:lvl8pPr marL="2971544" indent="0">
              <a:buNone/>
              <a:defRPr sz="800"/>
            </a:lvl8pPr>
            <a:lvl9pPr marL="33960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B897-3BD3-4B3C-8846-F1492AFFE6E4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lIns="84901" tIns="42450" rIns="84901" bIns="4245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4901" tIns="42450" rIns="84901" bIns="424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7E37-7EDC-4F0D-A50A-5DF08EE812D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4901" tIns="42450" rIns="84901" bIns="4245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AC12-7B3E-4A04-A2AF-E1DA226F2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4901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80" indent="-318380" algn="l" defTabSz="84901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23" indent="-265316" algn="l" defTabSz="8490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65" indent="-212253" algn="l" defTabSz="8490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72" indent="-212253" algn="l" defTabSz="84901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278" indent="-212253" algn="l" defTabSz="84901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783" indent="-212253" algn="l" defTabSz="84901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90" indent="-212253" algn="l" defTabSz="84901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96" indent="-212253" algn="l" defTabSz="84901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303" indent="-212253" algn="l" defTabSz="84901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06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13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18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24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31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37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44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049" algn="l" defTabSz="8490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50" y="1941375"/>
            <a:ext cx="6981900" cy="73877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1A2B8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SCHOOLMEDIA PPDB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381" y="2783077"/>
            <a:ext cx="9146381" cy="984777"/>
          </a:xfrm>
          <a:prstGeom prst="rect">
            <a:avLst/>
          </a:prstGeom>
          <a:gradFill flip="none" rotWithShape="1">
            <a:gsLst>
              <a:gs pos="0">
                <a:srgbClr val="1A2B82">
                  <a:shade val="30000"/>
                  <a:satMod val="115000"/>
                </a:srgbClr>
              </a:gs>
              <a:gs pos="50000">
                <a:srgbClr val="1A2B82">
                  <a:shade val="67500"/>
                  <a:satMod val="115000"/>
                </a:srgbClr>
              </a:gs>
              <a:gs pos="100000">
                <a:srgbClr val="1A2B82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84901" tIns="42450" rIns="84901" bIns="42450" rtlCol="0" anchor="ctr">
            <a:noAutofit/>
          </a:bodyPr>
          <a:lstStyle>
            <a:lvl1pPr algn="ctr" defTabSz="84901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Informasi</a:t>
            </a:r>
            <a:endParaRPr lang="en-US" sz="2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Peserta</a:t>
            </a:r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Didik</a:t>
            </a:r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Baru</a:t>
            </a:r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(PPDB)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2145" y="438150"/>
            <a:ext cx="1157328" cy="11573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8B38D8-049F-4662-85EC-088DE806E84F}"/>
              </a:ext>
            </a:extLst>
          </p:cNvPr>
          <p:cNvGrpSpPr/>
          <p:nvPr/>
        </p:nvGrpSpPr>
        <p:grpSpPr>
          <a:xfrm>
            <a:off x="2343150" y="4019550"/>
            <a:ext cx="4457700" cy="838200"/>
            <a:chOff x="2343150" y="4019550"/>
            <a:chExt cx="4457700" cy="838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2294FF-28DE-4B89-BDF7-99ECAAA80B98}"/>
                </a:ext>
              </a:extLst>
            </p:cNvPr>
            <p:cNvSpPr/>
            <p:nvPr/>
          </p:nvSpPr>
          <p:spPr>
            <a:xfrm>
              <a:off x="2343150" y="4019550"/>
              <a:ext cx="4457700" cy="8382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A6100B-22E8-46C8-8048-161AB2EC0937}"/>
                </a:ext>
              </a:extLst>
            </p:cNvPr>
            <p:cNvGrpSpPr/>
            <p:nvPr/>
          </p:nvGrpSpPr>
          <p:grpSpPr>
            <a:xfrm>
              <a:off x="2455349" y="4141016"/>
              <a:ext cx="4191000" cy="613804"/>
              <a:chOff x="1502849" y="3836216"/>
              <a:chExt cx="4191000" cy="61380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F34994-7440-4B66-A2E6-6CF76891A27E}"/>
                  </a:ext>
                </a:extLst>
              </p:cNvPr>
              <p:cNvSpPr/>
              <p:nvPr/>
            </p:nvSpPr>
            <p:spPr>
              <a:xfrm>
                <a:off x="2171700" y="3941855"/>
                <a:ext cx="3522149" cy="402526"/>
              </a:xfrm>
              <a:prstGeom prst="rect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id-ID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FRANDIKA SEPTA, S.KOM., M.KOM.</a:t>
                </a:r>
              </a:p>
            </p:txBody>
          </p:sp>
          <p:pic>
            <p:nvPicPr>
              <p:cNvPr id="9" name="Graphic 8" descr="Employee badge">
                <a:extLst>
                  <a:ext uri="{FF2B5EF4-FFF2-40B4-BE49-F238E27FC236}">
                    <a16:creationId xmlns:a16="http://schemas.microsoft.com/office/drawing/2014/main" id="{7F15A5E6-2099-4E53-8EC0-725D94A75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02849" y="3836216"/>
                <a:ext cx="613804" cy="6138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662996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10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3A55-2720-4E11-B683-6B46D167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/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dan </a:t>
            </a:r>
            <a:r>
              <a:rPr lang="en-US" dirty="0" err="1"/>
              <a:t>ditolak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72615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</a:t>
            </a:r>
            <a:r>
              <a:rPr lang="en-US" dirty="0" err="1"/>
              <a:t>Sekolah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11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3A55-2720-4E11-B683-6B46D167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pemeriksa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dan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/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318299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Peserta</a:t>
            </a:r>
            <a:r>
              <a:rPr lang="en-US" dirty="0"/>
              <a:t> PPDB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12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3A55-2720-4E11-B683-6B46D167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Peserta</a:t>
            </a:r>
            <a:r>
              <a:rPr lang="en-US" dirty="0"/>
              <a:t> PPDB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online, yang </a:t>
            </a:r>
            <a:r>
              <a:rPr lang="en-US" dirty="0" err="1"/>
              <a:t>berkewajiban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data </a:t>
            </a:r>
            <a:r>
              <a:rPr lang="en-US" dirty="0" err="1"/>
              <a:t>diri</a:t>
            </a:r>
            <a:r>
              <a:rPr lang="en-US" dirty="0"/>
              <a:t>, upload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, dan </a:t>
            </a:r>
            <a:r>
              <a:rPr lang="en-US" dirty="0" err="1"/>
              <a:t>melakukan</a:t>
            </a:r>
            <a:r>
              <a:rPr lang="en-US" dirty="0"/>
              <a:t> daftar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471779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E5F015-D557-4A17-8E4A-29123790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62150"/>
            <a:ext cx="8229600" cy="857250"/>
          </a:xfrm>
        </p:spPr>
        <p:txBody>
          <a:bodyPr/>
          <a:lstStyle/>
          <a:p>
            <a:r>
              <a:rPr lang="en-US" dirty="0"/>
              <a:t>TERIMA KASIH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13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29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PPDB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6F41CB-C76F-4DF7-81D7-DFAC5CC3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PPDB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aplikasi</a:t>
            </a:r>
            <a:r>
              <a:rPr lang="en-US" sz="3200" dirty="0"/>
              <a:t> </a:t>
            </a:r>
            <a:r>
              <a:rPr lang="en-US" sz="3200" dirty="0" err="1"/>
              <a:t>pendaftaran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r>
              <a:rPr lang="en-US" sz="3200" dirty="0"/>
              <a:t> </a:t>
            </a:r>
            <a:r>
              <a:rPr lang="en-US" sz="3200" dirty="0" err="1"/>
              <a:t>didik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sekolah</a:t>
            </a:r>
            <a:r>
              <a:rPr lang="en-US" sz="3200" dirty="0"/>
              <a:t>/madrasah yang </a:t>
            </a:r>
            <a:r>
              <a:rPr lang="en-US" sz="3200" dirty="0" err="1"/>
              <a:t>bersifat</a:t>
            </a:r>
            <a:r>
              <a:rPr lang="en-US" sz="3200" dirty="0"/>
              <a:t> online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.</a:t>
            </a:r>
            <a:endParaRPr lang="en-ID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2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877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PPDB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6F41CB-C76F-4DF7-81D7-DFAC5CC3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 err="1"/>
              <a:t>Efisiensi</a:t>
            </a:r>
            <a:r>
              <a:rPr lang="en-ID" sz="3200" dirty="0"/>
              <a:t> </a:t>
            </a:r>
            <a:r>
              <a:rPr lang="en-ID" sz="3200" dirty="0" err="1"/>
              <a:t>Pelaksanaan</a:t>
            </a:r>
            <a:r>
              <a:rPr lang="en-ID" sz="3200" dirty="0"/>
              <a:t> PPDB</a:t>
            </a:r>
          </a:p>
          <a:p>
            <a:r>
              <a:rPr lang="en-ID" sz="3200" dirty="0" err="1"/>
              <a:t>Memudahkan</a:t>
            </a:r>
            <a:r>
              <a:rPr lang="en-ID" sz="3200" dirty="0"/>
              <a:t> Masyarakat</a:t>
            </a:r>
          </a:p>
          <a:p>
            <a:r>
              <a:rPr lang="en-ID" sz="3200" dirty="0" err="1"/>
              <a:t>Seleksi</a:t>
            </a:r>
            <a:r>
              <a:rPr lang="en-ID" sz="3200" dirty="0"/>
              <a:t> yang Terbuka, </a:t>
            </a:r>
            <a:r>
              <a:rPr lang="en-ID" sz="3200" dirty="0" err="1"/>
              <a:t>Jujur</a:t>
            </a:r>
            <a:r>
              <a:rPr lang="en-ID" sz="3200" dirty="0"/>
              <a:t>, dan Adil</a:t>
            </a:r>
          </a:p>
          <a:p>
            <a:r>
              <a:rPr lang="en-ID" sz="3200" dirty="0" err="1"/>
              <a:t>Meningkatkan</a:t>
            </a:r>
            <a:r>
              <a:rPr lang="en-ID" sz="3200" dirty="0"/>
              <a:t> </a:t>
            </a:r>
            <a:r>
              <a:rPr lang="en-ID" sz="3200" dirty="0" err="1"/>
              <a:t>Mutu</a:t>
            </a:r>
            <a:r>
              <a:rPr lang="en-ID" sz="3200" dirty="0"/>
              <a:t> </a:t>
            </a:r>
            <a:r>
              <a:rPr lang="en-ID" sz="3200" dirty="0" err="1"/>
              <a:t>Layanan</a:t>
            </a:r>
            <a:r>
              <a:rPr lang="en-ID" sz="3200" dirty="0"/>
              <a:t> Pendidikan</a:t>
            </a:r>
          </a:p>
          <a:p>
            <a:r>
              <a:rPr lang="en-ID" sz="3200" dirty="0" err="1"/>
              <a:t>Ketersediaan</a:t>
            </a:r>
            <a:r>
              <a:rPr lang="en-ID" sz="3200" dirty="0"/>
              <a:t> Data Pendidikan yang </a:t>
            </a:r>
            <a:r>
              <a:rPr lang="en-ID" sz="3200" dirty="0" err="1"/>
              <a:t>Absah</a:t>
            </a:r>
            <a:endParaRPr lang="en-ID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3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292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Fitur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PPDB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6F41CB-C76F-4DF7-81D7-DFAC5CC3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Subdomain masing-masing </a:t>
            </a:r>
            <a:r>
              <a:rPr lang="en-US" sz="3200" dirty="0" err="1"/>
              <a:t>sekolah</a:t>
            </a:r>
            <a:r>
              <a:rPr lang="en-US" sz="3200" dirty="0"/>
              <a:t>, ex : ppdb.smp1polanharjo.sch.id</a:t>
            </a:r>
          </a:p>
          <a:p>
            <a:r>
              <a:rPr lang="en-US" sz="3200" dirty="0"/>
              <a:t>Template Website Yang </a:t>
            </a:r>
            <a:r>
              <a:rPr lang="en-US" sz="3200" dirty="0" err="1"/>
              <a:t>Informatif</a:t>
            </a:r>
            <a:endParaRPr lang="en-US" sz="3200" dirty="0"/>
          </a:p>
          <a:p>
            <a:r>
              <a:rPr lang="en-US" sz="3200" dirty="0" err="1"/>
              <a:t>Terdapat</a:t>
            </a:r>
            <a:r>
              <a:rPr lang="en-US" sz="3200" dirty="0"/>
              <a:t> 10 </a:t>
            </a:r>
            <a:r>
              <a:rPr lang="en-US" sz="3200" dirty="0" err="1"/>
              <a:t>pilihan</a:t>
            </a:r>
            <a:r>
              <a:rPr lang="en-US" sz="3200" dirty="0"/>
              <a:t> </a:t>
            </a:r>
            <a:r>
              <a:rPr lang="en-US" sz="3200" dirty="0" err="1"/>
              <a:t>warna</a:t>
            </a:r>
            <a:r>
              <a:rPr lang="en-US" sz="3200" dirty="0"/>
              <a:t> template</a:t>
            </a:r>
          </a:p>
          <a:p>
            <a:r>
              <a:rPr lang="en-US" sz="3200" dirty="0"/>
              <a:t>Fitur chat WhatsApp </a:t>
            </a:r>
            <a:r>
              <a:rPr lang="en-US" sz="3200" dirty="0" err="1"/>
              <a:t>dengan</a:t>
            </a:r>
            <a:r>
              <a:rPr lang="en-US" sz="3200" dirty="0"/>
              <a:t> admin </a:t>
            </a:r>
            <a:r>
              <a:rPr lang="en-US" sz="3200" dirty="0" err="1"/>
              <a:t>sekolah</a:t>
            </a:r>
            <a:endParaRPr lang="en-US" sz="3200" dirty="0"/>
          </a:p>
          <a:p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zonasi</a:t>
            </a:r>
            <a:r>
              <a:rPr lang="en-US" sz="3200" dirty="0"/>
              <a:t> dan non </a:t>
            </a:r>
            <a:r>
              <a:rPr lang="en-US" sz="3200" dirty="0" err="1"/>
              <a:t>zonasi</a:t>
            </a:r>
            <a:endParaRPr lang="en-US" sz="3200" dirty="0"/>
          </a:p>
          <a:p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Dinamis</a:t>
            </a:r>
            <a:r>
              <a:rPr lang="en-US" sz="3200" dirty="0"/>
              <a:t> Custom Form </a:t>
            </a:r>
            <a:r>
              <a:rPr lang="en-US" sz="3200" dirty="0" err="1"/>
              <a:t>Pendaftaran</a:t>
            </a:r>
            <a:r>
              <a:rPr lang="en-US" sz="3200" dirty="0"/>
              <a:t> </a:t>
            </a:r>
            <a:r>
              <a:rPr lang="en-US" sz="3200" dirty="0" err="1"/>
              <a:t>Peserta</a:t>
            </a:r>
            <a:endParaRPr lang="en-US" sz="3200" dirty="0"/>
          </a:p>
          <a:p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Dinamis</a:t>
            </a:r>
            <a:r>
              <a:rPr lang="en-US" sz="3200" dirty="0"/>
              <a:t> </a:t>
            </a:r>
            <a:r>
              <a:rPr lang="en-US" sz="3200" dirty="0" err="1"/>
              <a:t>Kuota</a:t>
            </a:r>
            <a:r>
              <a:rPr lang="en-US" sz="3200" dirty="0"/>
              <a:t> PPDB</a:t>
            </a:r>
          </a:p>
          <a:p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Dinamis</a:t>
            </a:r>
            <a:r>
              <a:rPr lang="en-US" sz="3200" dirty="0"/>
              <a:t> </a:t>
            </a:r>
            <a:r>
              <a:rPr lang="en-US" sz="3200" dirty="0" err="1"/>
              <a:t>Pembobotan</a:t>
            </a:r>
            <a:r>
              <a:rPr lang="en-US" sz="3200" dirty="0"/>
              <a:t> PPDB</a:t>
            </a:r>
          </a:p>
          <a:p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Dinamis</a:t>
            </a:r>
            <a:r>
              <a:rPr lang="en-US" sz="3200" dirty="0"/>
              <a:t> File </a:t>
            </a:r>
            <a:r>
              <a:rPr lang="en-US" sz="3200" dirty="0" err="1"/>
              <a:t>Dokumen</a:t>
            </a:r>
            <a:r>
              <a:rPr lang="en-US" sz="3200" dirty="0"/>
              <a:t> PPDB</a:t>
            </a:r>
          </a:p>
          <a:p>
            <a:r>
              <a:rPr lang="en-US" sz="3200" dirty="0" err="1"/>
              <a:t>Pembukaan</a:t>
            </a:r>
            <a:r>
              <a:rPr lang="en-US" sz="3200" dirty="0"/>
              <a:t> </a:t>
            </a:r>
            <a:r>
              <a:rPr lang="en-US" sz="3200" dirty="0" err="1"/>
              <a:t>Dinamis</a:t>
            </a:r>
            <a:r>
              <a:rPr lang="en-US" sz="3200" dirty="0"/>
              <a:t> PPDB</a:t>
            </a:r>
          </a:p>
          <a:p>
            <a:r>
              <a:rPr lang="en-US" sz="3200" dirty="0" err="1"/>
              <a:t>Seleksi</a:t>
            </a:r>
            <a:r>
              <a:rPr lang="en-US" sz="3200" dirty="0"/>
              <a:t> </a:t>
            </a:r>
            <a:r>
              <a:rPr lang="en-US" sz="3200" dirty="0" err="1"/>
              <a:t>Berkas</a:t>
            </a:r>
            <a:r>
              <a:rPr lang="en-US" sz="3200" dirty="0"/>
              <a:t> Online</a:t>
            </a:r>
          </a:p>
          <a:p>
            <a:r>
              <a:rPr lang="en-US" sz="3200" dirty="0" err="1"/>
              <a:t>Dll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ID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4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312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Template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BBFD8D-493D-4830-A498-70EB143A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" y="1055064"/>
            <a:ext cx="1342803" cy="3394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5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90C68-3DF1-43ED-973A-E968847A2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41" y="1055064"/>
            <a:ext cx="1343090" cy="339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D1300B-E451-4FDD-B529-0975D9DED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09" y="1055064"/>
            <a:ext cx="1343090" cy="339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6619D-0139-4D38-B184-DE3DCE199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97" y="1055064"/>
            <a:ext cx="1343090" cy="339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89845E-85F9-4044-AF03-7AA12E926B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53" y="1055064"/>
            <a:ext cx="1343090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579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Template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6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3482CA-BE32-4B02-8BCB-FC54A6E34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47" y="1047750"/>
            <a:ext cx="1343090" cy="33948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572D16-0D9D-4E70-8CB1-457277BF4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0" y="1047750"/>
            <a:ext cx="1343090" cy="339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7FE96-54B9-41B0-B058-525B0AFC8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01" y="1047750"/>
            <a:ext cx="1343090" cy="339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D26493-1341-417E-8FFF-A5EAFD968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24" y="1047750"/>
            <a:ext cx="1343090" cy="339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CBD196-D8BA-4489-BA4D-A1C2964ECD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79" y="1047750"/>
            <a:ext cx="1343090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93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Pendaftaran</a:t>
            </a:r>
            <a:r>
              <a:rPr lang="en-US" dirty="0"/>
              <a:t> PPDB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7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2E264F-FC3B-4826-861B-B56D86164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57897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8750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PPDB </a:t>
            </a:r>
            <a:r>
              <a:rPr lang="en-US" dirty="0" err="1"/>
              <a:t>Sekolah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8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FC42C3-0F25-49EF-A207-B9003A1AD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1397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5702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306ACA-0738-48BA-B0D4-10C65EC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</a:t>
            </a:r>
            <a:r>
              <a:rPr lang="en-US" dirty="0" err="1"/>
              <a:t>Sekolah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06B31-1B0C-40AB-A123-E9106F97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4767264"/>
            <a:ext cx="533400" cy="273844"/>
          </a:xfrm>
        </p:spPr>
        <p:txBody>
          <a:bodyPr/>
          <a:lstStyle/>
          <a:p>
            <a:pPr algn="ctr"/>
            <a:fld id="{2FB2AC12-7B3E-4A04-A2AF-E1DA226F2BEB}" type="slidenum">
              <a: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9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3A55-2720-4E11-B683-6B46D167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 PPDB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memanajemen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PPDB,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template,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zonasi</a:t>
            </a:r>
            <a:r>
              <a:rPr lang="en-US" dirty="0"/>
              <a:t>, info </a:t>
            </a:r>
            <a:r>
              <a:rPr lang="en-US" dirty="0" err="1"/>
              <a:t>ppdb</a:t>
            </a:r>
            <a:r>
              <a:rPr lang="en-US" dirty="0"/>
              <a:t>, </a:t>
            </a:r>
            <a:r>
              <a:rPr lang="en-US" dirty="0" err="1"/>
              <a:t>kuota</a:t>
            </a:r>
            <a:r>
              <a:rPr lang="en-US" dirty="0"/>
              <a:t>, </a:t>
            </a:r>
            <a:r>
              <a:rPr lang="en-US" dirty="0" err="1"/>
              <a:t>pembobotan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853037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290</Words>
  <Application>Microsoft Office PowerPoint</Application>
  <PresentationFormat>On-screen Show (16:9)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Poppins</vt:lpstr>
      <vt:lpstr>Office Theme</vt:lpstr>
      <vt:lpstr>SCHOOLMEDIA PPDB</vt:lpstr>
      <vt:lpstr>Apa Itu Sistem Informasi PPDB</vt:lpstr>
      <vt:lpstr>Manfaat Sistem Informasi PPDB</vt:lpstr>
      <vt:lpstr>Fitur Sistem Informasi PPDB</vt:lpstr>
      <vt:lpstr>10 Pemilihan Warna Template</vt:lpstr>
      <vt:lpstr>10 Pemilihan Warna Template</vt:lpstr>
      <vt:lpstr>Alur Pendaftaran PPDB</vt:lpstr>
      <vt:lpstr>User PPDB Sekolah</vt:lpstr>
      <vt:lpstr>Admin Sekolah</vt:lpstr>
      <vt:lpstr>Kepala Sekolah</vt:lpstr>
      <vt:lpstr>Operator Sekolah</vt:lpstr>
      <vt:lpstr>Peserta PPDB</vt:lpstr>
      <vt:lpstr>TERIMA KASIH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[FRANDIKA SEPTA, S.KOM., M.KOM] - E-Commerce Pertemuan Ke 1</dc:title>
  <dc:creator>frandika septa</dc:creator>
  <cp:lastModifiedBy>frandika septa</cp:lastModifiedBy>
  <cp:revision>313</cp:revision>
  <dcterms:created xsi:type="dcterms:W3CDTF">2019-07-03T10:27:06Z</dcterms:created>
  <dcterms:modified xsi:type="dcterms:W3CDTF">2021-03-10T02:35:18Z</dcterms:modified>
</cp:coreProperties>
</file>