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19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C0817-A112-4847-8014-A94B7D2A4EA3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316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68972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53396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54272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34752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84566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35063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44652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64309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47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646AA-F36E-4540-911D-FFFC0A0EF24A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80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168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97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404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46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12A6-918A-48BD-8CB9-CA713993B0EA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752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8CE86-875F-4587-BCF6-FA054AFC0D53}" type="datetime1">
              <a:rPr lang="en-US" smtClean="0"/>
              <a:pPr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427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FA2B21-3FCD-4721-B95C-427943F61125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484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3705" y="2046558"/>
            <a:ext cx="4775075" cy="1630907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Web </a:t>
            </a:r>
            <a:r>
              <a:rPr lang="en-US" sz="4400" b="1" dirty="0" err="1">
                <a:solidFill>
                  <a:schemeClr val="bg1"/>
                </a:solidFill>
              </a:rPr>
              <a:t>ekuesioner</a:t>
            </a:r>
            <a:br>
              <a:rPr lang="en-US" sz="4400" b="1" dirty="0">
                <a:solidFill>
                  <a:schemeClr val="bg1"/>
                </a:solidFill>
              </a:rPr>
            </a:br>
            <a:r>
              <a:rPr lang="en-US" sz="4400" b="1" dirty="0" err="1">
                <a:solidFill>
                  <a:schemeClr val="bg1"/>
                </a:solidFill>
              </a:rPr>
              <a:t>schoolmedia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61D0C269-47F9-4044-943B-59027ED52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5803" y="506895"/>
            <a:ext cx="5426158" cy="659296"/>
          </a:xfrm>
        </p:spPr>
        <p:txBody>
          <a:bodyPr>
            <a:normAutofit fontScale="90000"/>
          </a:bodyPr>
          <a:lstStyle/>
          <a:p>
            <a:r>
              <a:rPr lang="en-US" sz="4000" b="1" dirty="0" err="1"/>
              <a:t>Partisipasi</a:t>
            </a:r>
            <a:endParaRPr lang="en-US" sz="4000" b="1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74B656F-3764-4635-8237-FB8A6B4140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33299" y="1166191"/>
            <a:ext cx="10151166" cy="1204290"/>
          </a:xfrm>
        </p:spPr>
        <p:txBody>
          <a:bodyPr>
            <a:normAutofit/>
          </a:bodyPr>
          <a:lstStyle/>
          <a:p>
            <a:r>
              <a:rPr lang="en-US" sz="2400" dirty="0"/>
              <a:t>Halaman yang </a:t>
            </a:r>
            <a:r>
              <a:rPr lang="en-US" sz="2400" dirty="0" err="1"/>
              <a:t>menampilkan</a:t>
            </a:r>
            <a:r>
              <a:rPr lang="en-US" sz="2400" dirty="0"/>
              <a:t> daftar </a:t>
            </a:r>
            <a:r>
              <a:rPr lang="en-US" sz="2400" dirty="0" err="1"/>
              <a:t>Kuesioner</a:t>
            </a:r>
            <a:r>
              <a:rPr lang="en-US" sz="2400" dirty="0"/>
              <a:t> yang </a:t>
            </a:r>
            <a:r>
              <a:rPr lang="en-US" sz="2400" dirty="0" err="1"/>
              <a:t>anda</a:t>
            </a:r>
            <a:r>
              <a:rPr lang="en-US" sz="2400" dirty="0"/>
              <a:t> </a:t>
            </a:r>
            <a:r>
              <a:rPr lang="en-US" sz="2400" dirty="0" err="1"/>
              <a:t>ikuti</a:t>
            </a:r>
            <a:r>
              <a:rPr lang="en-US" sz="2400" dirty="0"/>
              <a:t> dan juga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mengisi</a:t>
            </a:r>
            <a:r>
              <a:rPr lang="en-US" sz="2400" dirty="0"/>
              <a:t> </a:t>
            </a:r>
            <a:r>
              <a:rPr lang="en-US" sz="2400" dirty="0" err="1"/>
              <a:t>kuesioner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di </a:t>
            </a:r>
            <a:r>
              <a:rPr lang="en-US" sz="2400" dirty="0" err="1"/>
              <a:t>terima</a:t>
            </a:r>
            <a:r>
              <a:rPr lang="en-US" sz="2400" dirty="0"/>
              <a:t> oleh </a:t>
            </a:r>
            <a:r>
              <a:rPr lang="en-US" sz="2400" dirty="0" err="1"/>
              <a:t>pembuat</a:t>
            </a:r>
            <a:r>
              <a:rPr lang="en-US" sz="2400" dirty="0"/>
              <a:t> </a:t>
            </a:r>
            <a:r>
              <a:rPr lang="en-US" sz="2400" dirty="0" err="1"/>
              <a:t>kuesioner</a:t>
            </a:r>
            <a:r>
              <a:rPr lang="en-US" sz="2400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03440A-9753-4D22-896F-FCFA581E4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193" y="2302987"/>
            <a:ext cx="8317378" cy="43690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454345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61D0C269-47F9-4044-943B-59027ED52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5803" y="506895"/>
            <a:ext cx="5426158" cy="659296"/>
          </a:xfrm>
        </p:spPr>
        <p:txBody>
          <a:bodyPr>
            <a:normAutofit fontScale="90000"/>
          </a:bodyPr>
          <a:lstStyle/>
          <a:p>
            <a:r>
              <a:rPr lang="en-US" sz="4000" b="1" dirty="0" err="1"/>
              <a:t>Responden</a:t>
            </a:r>
            <a:endParaRPr lang="en-US" sz="4000" b="1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74B656F-3764-4635-8237-FB8A6B4140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33299" y="1166191"/>
            <a:ext cx="10151166" cy="120429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Bahnschrift" panose="020B0502040204020203" pitchFamily="34" charset="0"/>
              </a:rPr>
              <a:t>Halaman yang </a:t>
            </a:r>
            <a:r>
              <a:rPr lang="en-US" sz="2400" dirty="0" err="1">
                <a:latin typeface="Bahnschrift" panose="020B0502040204020203" pitchFamily="34" charset="0"/>
              </a:rPr>
              <a:t>menampilkan</a:t>
            </a:r>
            <a:r>
              <a:rPr lang="en-US" sz="2400" dirty="0">
                <a:latin typeface="Bahnschrift" panose="020B0502040204020203" pitchFamily="34" charset="0"/>
              </a:rPr>
              <a:t> user yang </a:t>
            </a:r>
            <a:r>
              <a:rPr lang="en-US" sz="2400" dirty="0" err="1">
                <a:latin typeface="Bahnschrift" panose="020B0502040204020203" pitchFamily="34" charset="0"/>
              </a:rPr>
              <a:t>berpartisipasi</a:t>
            </a:r>
            <a:r>
              <a:rPr lang="en-US" sz="2400" dirty="0">
                <a:latin typeface="Bahnschrift" panose="020B0502040204020203" pitchFamily="34" charset="0"/>
              </a:rPr>
              <a:t>  </a:t>
            </a:r>
            <a:r>
              <a:rPr lang="en-US" sz="2400" dirty="0" err="1">
                <a:latin typeface="Bahnschrift" panose="020B0502040204020203" pitchFamily="34" charset="0"/>
              </a:rPr>
              <a:t>untuk</a:t>
            </a:r>
            <a:r>
              <a:rPr lang="en-US" sz="2400" dirty="0">
                <a:latin typeface="Bahnschrift" panose="020B0502040204020203" pitchFamily="34" charset="0"/>
              </a:rPr>
              <a:t> </a:t>
            </a:r>
            <a:r>
              <a:rPr lang="en-US" sz="2400" dirty="0" err="1">
                <a:latin typeface="Bahnschrift" panose="020B0502040204020203" pitchFamily="34" charset="0"/>
              </a:rPr>
              <a:t>menjawab</a:t>
            </a:r>
            <a:r>
              <a:rPr lang="en-US" sz="2400" dirty="0">
                <a:latin typeface="Bahnschrift" panose="020B0502040204020203" pitchFamily="34" charset="0"/>
              </a:rPr>
              <a:t> </a:t>
            </a:r>
            <a:r>
              <a:rPr lang="en-US" sz="2400" dirty="0" err="1">
                <a:latin typeface="Bahnschrift" panose="020B0502040204020203" pitchFamily="34" charset="0"/>
              </a:rPr>
              <a:t>Kuesioner</a:t>
            </a:r>
            <a:r>
              <a:rPr lang="en-US" sz="2400" dirty="0">
                <a:latin typeface="Bahnschrift" panose="020B0502040204020203" pitchFamily="34" charset="0"/>
              </a:rPr>
              <a:t> </a:t>
            </a:r>
            <a:r>
              <a:rPr lang="en-US" sz="2400" dirty="0" err="1">
                <a:latin typeface="Bahnschrift" panose="020B0502040204020203" pitchFamily="34" charset="0"/>
              </a:rPr>
              <a:t>kita</a:t>
            </a:r>
            <a:r>
              <a:rPr lang="en-US" sz="2400" dirty="0">
                <a:latin typeface="Bahnschrift" panose="020B0502040204020203" pitchFamily="34" charset="0"/>
              </a:rPr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672D7F-BCB3-44DE-A800-6986A2FA6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2409" y="2345286"/>
            <a:ext cx="9267743" cy="43470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49301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61D0C269-47F9-4044-943B-59027ED52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5803" y="506895"/>
            <a:ext cx="5426158" cy="659296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Hasil </a:t>
            </a:r>
            <a:r>
              <a:rPr lang="en-US" sz="4000" b="1" dirty="0" err="1"/>
              <a:t>Kuesioner</a:t>
            </a:r>
            <a:endParaRPr lang="en-US" sz="4000" b="1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74B656F-3764-4635-8237-FB8A6B4140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33299" y="1166191"/>
            <a:ext cx="10151166" cy="120429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Bahnschrift" panose="020B0502040204020203" pitchFamily="34" charset="0"/>
              </a:rPr>
              <a:t>Halaman yang </a:t>
            </a:r>
            <a:r>
              <a:rPr lang="en-US" sz="2400" dirty="0" err="1">
                <a:latin typeface="Bahnschrift" panose="020B0502040204020203" pitchFamily="34" charset="0"/>
              </a:rPr>
              <a:t>menampilkan</a:t>
            </a:r>
            <a:r>
              <a:rPr lang="en-US" sz="2400" dirty="0">
                <a:latin typeface="Bahnschrift" panose="020B0502040204020203" pitchFamily="34" charset="0"/>
              </a:rPr>
              <a:t> </a:t>
            </a:r>
            <a:r>
              <a:rPr lang="en-US" sz="2400" dirty="0" err="1">
                <a:latin typeface="Bahnschrift" panose="020B0502040204020203" pitchFamily="34" charset="0"/>
              </a:rPr>
              <a:t>rekap</a:t>
            </a:r>
            <a:r>
              <a:rPr lang="en-US" sz="2400" dirty="0">
                <a:latin typeface="Bahnschrift" panose="020B0502040204020203" pitchFamily="34" charset="0"/>
              </a:rPr>
              <a:t> </a:t>
            </a:r>
            <a:r>
              <a:rPr lang="en-US" sz="2400" dirty="0" err="1">
                <a:latin typeface="Bahnschrift" panose="020B0502040204020203" pitchFamily="34" charset="0"/>
              </a:rPr>
              <a:t>hasil</a:t>
            </a:r>
            <a:r>
              <a:rPr lang="en-US" sz="2400" dirty="0">
                <a:latin typeface="Bahnschrift" panose="020B0502040204020203" pitchFamily="34" charset="0"/>
              </a:rPr>
              <a:t> </a:t>
            </a:r>
            <a:r>
              <a:rPr lang="en-US" sz="2400" dirty="0" err="1">
                <a:latin typeface="Bahnschrift" panose="020B0502040204020203" pitchFamily="34" charset="0"/>
              </a:rPr>
              <a:t>dari</a:t>
            </a:r>
            <a:r>
              <a:rPr lang="en-US" sz="2400" dirty="0">
                <a:latin typeface="Bahnschrift" panose="020B0502040204020203" pitchFamily="34" charset="0"/>
              </a:rPr>
              <a:t> masing-masing </a:t>
            </a:r>
            <a:r>
              <a:rPr lang="en-US" sz="2400" dirty="0" err="1">
                <a:latin typeface="Bahnschrift" panose="020B0502040204020203" pitchFamily="34" charset="0"/>
              </a:rPr>
              <a:t>kuesioner</a:t>
            </a:r>
            <a:r>
              <a:rPr lang="en-US" sz="2400" dirty="0">
                <a:latin typeface="Bahnschrift" panose="020B0502040204020203" pitchFamily="34" charset="0"/>
              </a:rPr>
              <a:t>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35447A-D49B-4D44-A15C-9F1E70F934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5148" y="2327411"/>
            <a:ext cx="9435548" cy="43067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780501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C33B7-90E8-427A-828E-89C46C006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Sidebar </a:t>
            </a:r>
            <a:r>
              <a:rPr lang="en-US" sz="4000" b="1" dirty="0" err="1"/>
              <a:t>kanan</a:t>
            </a:r>
            <a:endParaRPr lang="en-US" sz="4000" b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778DB9-B83C-4F49-BA85-84763EACC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77923" y="3124199"/>
            <a:ext cx="5730959" cy="18288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Pada </a:t>
            </a:r>
            <a:r>
              <a:rPr lang="en-US" sz="2400" dirty="0" err="1"/>
              <a:t>bagian</a:t>
            </a:r>
            <a:r>
              <a:rPr lang="en-US" sz="2400" dirty="0"/>
              <a:t> sidebar </a:t>
            </a:r>
            <a:r>
              <a:rPr lang="en-US" sz="2400" dirty="0" err="1"/>
              <a:t>kanan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klik</a:t>
            </a:r>
            <a:r>
              <a:rPr lang="en-US" sz="2400" dirty="0"/>
              <a:t> profile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berfungsi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menampilkan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profile </a:t>
            </a:r>
            <a:r>
              <a:rPr lang="en-US" sz="2400" dirty="0" err="1"/>
              <a:t>kuesioner-ku</a:t>
            </a:r>
            <a:r>
              <a:rPr lang="en-US" sz="2400" dirty="0"/>
              <a:t> dan </a:t>
            </a:r>
            <a:r>
              <a:rPr lang="en-US" sz="2400" dirty="0" err="1"/>
              <a:t>melihat</a:t>
            </a:r>
            <a:r>
              <a:rPr lang="en-US" sz="2400" dirty="0"/>
              <a:t> </a:t>
            </a:r>
            <a:r>
              <a:rPr lang="en-US" sz="2400" dirty="0" err="1"/>
              <a:t>peringkat</a:t>
            </a:r>
            <a:r>
              <a:rPr lang="en-US" sz="2400" dirty="0"/>
              <a:t> </a:t>
            </a:r>
            <a:r>
              <a:rPr lang="en-US" sz="2400" dirty="0" err="1"/>
              <a:t>Responden</a:t>
            </a:r>
            <a:r>
              <a:rPr lang="en-US" sz="2400" dirty="0"/>
              <a:t>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en-US" sz="2400" dirty="0" err="1"/>
              <a:t>peringkat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di </a:t>
            </a: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poin</a:t>
            </a:r>
            <a:r>
              <a:rPr lang="en-US" sz="2400" dirty="0"/>
              <a:t> yang </a:t>
            </a:r>
            <a:r>
              <a:rPr lang="en-US" sz="2400" dirty="0" err="1"/>
              <a:t>diperoleh</a:t>
            </a:r>
            <a:r>
              <a:rPr lang="en-US" sz="2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11081F-8C91-4958-B778-C8049A56E3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1" y="168069"/>
            <a:ext cx="2784476" cy="652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769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E5C54-5F06-48A6-AA4D-4DA20866A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198165"/>
          </a:xfrm>
        </p:spPr>
        <p:txBody>
          <a:bodyPr/>
          <a:lstStyle/>
          <a:p>
            <a:r>
              <a:rPr lang="en-US" dirty="0" err="1">
                <a:latin typeface="Arial Black" panose="020B0A04020102020204" pitchFamily="34" charset="0"/>
              </a:rPr>
              <a:t>Apa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itu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Kuesioner</a:t>
            </a:r>
            <a:r>
              <a:rPr lang="en-US" dirty="0">
                <a:latin typeface="Arial Black" panose="020B0A040201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0664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43D4250-05A7-48AF-BA0F-ED3115193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51652" y="596348"/>
            <a:ext cx="9329665" cy="4311375"/>
          </a:xfrm>
        </p:spPr>
        <p:txBody>
          <a:bodyPr>
            <a:normAutofit/>
          </a:bodyPr>
          <a:lstStyle/>
          <a:p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Kuesioner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adalah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cara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pengumpulan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informasi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dalam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jumlah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besar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yang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relatif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murah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cepat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dan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efisien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.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Dengan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kuesioner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kita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juga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bisa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mendapatkan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data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dari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sampel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orang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banyak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.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Pengumpulan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datanya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juga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relatif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cepat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karena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peneliti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tidak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perlu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hadir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pada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saat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pengisian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kuesioner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. Hal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ini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berguna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untuk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meneliti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populasi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besar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, di mana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wawancara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bukanlah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pilihan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yang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praktis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.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50509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EE53AF-1741-4CB8-A16E-E801DCF6D4DA}"/>
              </a:ext>
            </a:extLst>
          </p:cNvPr>
          <p:cNvSpPr txBox="1"/>
          <p:nvPr/>
        </p:nvSpPr>
        <p:spPr>
          <a:xfrm>
            <a:off x="1855304" y="1488999"/>
            <a:ext cx="1001864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Namun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metode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ini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tetap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memiliki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kekurangan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.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Masalah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pada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kuesioner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adalah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bahwa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responden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bisa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saja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memberikan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jawaban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yang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tidak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sesuai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dengan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kenyataan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karena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keinginan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sosial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. Hal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ini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tidak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lepas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dari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keinginan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orang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untuk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menampilkan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citra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diri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yang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positif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sehingga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responden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bisa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saja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berbohong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atau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membengkokkan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kebenaran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agar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jawabannya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terlihat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bagus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54726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5CEC8A-2474-41A9-ADA3-0F8B8ED0B1F5}"/>
              </a:ext>
            </a:extLst>
          </p:cNvPr>
          <p:cNvSpPr txBox="1"/>
          <p:nvPr/>
        </p:nvSpPr>
        <p:spPr>
          <a:xfrm>
            <a:off x="1245705" y="2309336"/>
            <a:ext cx="1050897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Terlepas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dari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kekurangan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tersebut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kuesioner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adalah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alat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yang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efektif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untuk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mengukur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perilaku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sikap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preferensi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pendapat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, dan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niat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dari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subjek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dalam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jumlah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yang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relatif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besar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dengan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biaya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yang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lebih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murah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dan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cepat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jika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dibandingkan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dengan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Noto Sans"/>
              </a:rPr>
              <a:t>metode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Noto Sans"/>
              </a:rPr>
              <a:t> lain.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66673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BC0E2-C937-4A39-A6FF-220CC1FCD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563" y="2552700"/>
            <a:ext cx="10018713" cy="1752599"/>
          </a:xfrm>
        </p:spPr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Ada </a:t>
            </a:r>
            <a:r>
              <a:rPr lang="en-US" dirty="0" err="1">
                <a:latin typeface="Arial Black" panose="020B0A04020102020204" pitchFamily="34" charset="0"/>
              </a:rPr>
              <a:t>apa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saja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kah</a:t>
            </a:r>
            <a:r>
              <a:rPr lang="en-US" dirty="0">
                <a:latin typeface="Arial Black" panose="020B0A04020102020204" pitchFamily="34" charset="0"/>
              </a:rPr>
              <a:t> di web </a:t>
            </a:r>
            <a:r>
              <a:rPr lang="en-US" dirty="0" err="1">
                <a:latin typeface="Arial Black" panose="020B0A04020102020204" pitchFamily="34" charset="0"/>
              </a:rPr>
              <a:t>kuesioner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schoolmedia</a:t>
            </a:r>
            <a:r>
              <a:rPr lang="en-US" dirty="0">
                <a:latin typeface="Arial Black" panose="020B0A040201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67985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760385-D7FB-4AB4-A014-CC77ADBE3ACA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86A519-8B26-4276-84B7-79FE3A9C81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84240" y="1535596"/>
            <a:ext cx="5426158" cy="3786808"/>
          </a:xfrm>
        </p:spPr>
        <p:txBody>
          <a:bodyPr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Bursa </a:t>
            </a:r>
            <a:r>
              <a:rPr lang="en-US" sz="2800" dirty="0" err="1"/>
              <a:t>Kuesioner</a:t>
            </a:r>
            <a:endParaRPr lang="en-US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 err="1"/>
              <a:t>Kuesioner</a:t>
            </a:r>
            <a:endParaRPr lang="en-US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 err="1"/>
              <a:t>Partisipasi</a:t>
            </a:r>
            <a:endParaRPr lang="en-US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 err="1"/>
              <a:t>Responden</a:t>
            </a:r>
            <a:endParaRPr lang="en-US" sz="2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dirty="0"/>
              <a:t>Hasil </a:t>
            </a:r>
            <a:r>
              <a:rPr lang="en-US" sz="2800" dirty="0" err="1"/>
              <a:t>Kuesinoer</a:t>
            </a:r>
            <a:endParaRPr lang="en-US" sz="2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A77493F-9306-48E4-9E70-083164EEDD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0398" y="801135"/>
            <a:ext cx="3675654" cy="4791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019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40D9D-A02B-4315-AAE4-CB11816DF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8400" y="440266"/>
            <a:ext cx="8574622" cy="1032933"/>
          </a:xfrm>
        </p:spPr>
        <p:txBody>
          <a:bodyPr/>
          <a:lstStyle/>
          <a:p>
            <a:r>
              <a:rPr lang="en-US" dirty="0"/>
              <a:t>Bursa </a:t>
            </a:r>
            <a:r>
              <a:rPr lang="en-US" dirty="0" err="1"/>
              <a:t>Kuesioner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A19C8-80D1-4B84-B8E2-28BB483C7C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5444097"/>
            <a:ext cx="6987645" cy="821634"/>
          </a:xfrm>
        </p:spPr>
        <p:txBody>
          <a:bodyPr/>
          <a:lstStyle/>
          <a:p>
            <a:r>
              <a:rPr lang="en-US" dirty="0"/>
              <a:t>Halaman yang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dan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</a:t>
            </a:r>
            <a:r>
              <a:rPr lang="en-US" dirty="0"/>
              <a:t> publish di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A57A4C-E3C1-47B9-A7FC-4CBC2CD3B7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9283" y="1519920"/>
            <a:ext cx="7991061" cy="3701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210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61D0C269-47F9-4044-943B-59027ED52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5803" y="506895"/>
            <a:ext cx="5426158" cy="659296"/>
          </a:xfrm>
        </p:spPr>
        <p:txBody>
          <a:bodyPr>
            <a:normAutofit fontScale="90000"/>
          </a:bodyPr>
          <a:lstStyle/>
          <a:p>
            <a:r>
              <a:rPr lang="en-US" sz="4000" b="1" dirty="0" err="1"/>
              <a:t>Kuesioner</a:t>
            </a:r>
            <a:endParaRPr lang="en-US" sz="4000" b="1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74B656F-3764-4635-8237-FB8A6B4140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36035" y="1166191"/>
            <a:ext cx="10151166" cy="1906656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Menu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mengetahui</a:t>
            </a:r>
            <a:r>
              <a:rPr lang="en-US" sz="2400" dirty="0"/>
              <a:t> status </a:t>
            </a:r>
            <a:r>
              <a:rPr lang="en-US" sz="2400" dirty="0" err="1"/>
              <a:t>kuesioner</a:t>
            </a:r>
            <a:r>
              <a:rPr lang="en-US" sz="2400" dirty="0"/>
              <a:t> yang </a:t>
            </a:r>
            <a:r>
              <a:rPr lang="en-US" sz="2400" dirty="0" err="1"/>
              <a:t>dimiliki</a:t>
            </a:r>
            <a:r>
              <a:rPr lang="en-US" sz="2400" dirty="0"/>
              <a:t>, </a:t>
            </a:r>
            <a:r>
              <a:rPr lang="en-US" sz="2400" dirty="0" err="1"/>
              <a:t>membuat</a:t>
            </a:r>
            <a:r>
              <a:rPr lang="en-US" sz="2400" dirty="0"/>
              <a:t> dan </a:t>
            </a:r>
            <a:r>
              <a:rPr lang="en-US" sz="2400" dirty="0" err="1"/>
              <a:t>memodifikasi</a:t>
            </a:r>
            <a:r>
              <a:rPr lang="en-US" sz="2400" dirty="0"/>
              <a:t> </a:t>
            </a:r>
            <a:r>
              <a:rPr lang="en-US" sz="2400" dirty="0" err="1"/>
              <a:t>kuesioner</a:t>
            </a:r>
            <a:r>
              <a:rPr lang="en-US" sz="2400" dirty="0"/>
              <a:t>, </a:t>
            </a:r>
            <a:r>
              <a:rPr lang="en-US" sz="2400" dirty="0" err="1"/>
              <a:t>menghapus</a:t>
            </a:r>
            <a:r>
              <a:rPr lang="en-US" sz="2400" dirty="0"/>
              <a:t> </a:t>
            </a:r>
            <a:r>
              <a:rPr lang="en-US" sz="2400" dirty="0" err="1"/>
              <a:t>kuesioner</a:t>
            </a:r>
            <a:r>
              <a:rPr lang="en-US" sz="2400" dirty="0"/>
              <a:t>, </a:t>
            </a:r>
            <a:r>
              <a:rPr lang="en-US" sz="2400" dirty="0" err="1"/>
              <a:t>membuat</a:t>
            </a:r>
            <a:r>
              <a:rPr lang="en-US" sz="2400" dirty="0"/>
              <a:t> dan </a:t>
            </a:r>
            <a:r>
              <a:rPr lang="en-US" sz="2400" dirty="0" err="1"/>
              <a:t>memodifikasi</a:t>
            </a:r>
            <a:r>
              <a:rPr lang="en-US" sz="2400" dirty="0"/>
              <a:t> </a:t>
            </a:r>
            <a:r>
              <a:rPr lang="en-US" sz="2400" dirty="0" err="1"/>
              <a:t>panduan</a:t>
            </a:r>
            <a:r>
              <a:rPr lang="en-US" sz="2400" dirty="0"/>
              <a:t>  dan </a:t>
            </a:r>
            <a:r>
              <a:rPr lang="en-US" sz="2400" dirty="0" err="1"/>
              <a:t>menayangkan</a:t>
            </a:r>
            <a:r>
              <a:rPr lang="en-US" sz="2400" dirty="0"/>
              <a:t> </a:t>
            </a:r>
            <a:r>
              <a:rPr lang="en-US" sz="2400" dirty="0" err="1"/>
              <a:t>nya</a:t>
            </a:r>
            <a:r>
              <a:rPr lang="en-US" sz="2400" dirty="0"/>
              <a:t> di bursa. </a:t>
            </a:r>
            <a:r>
              <a:rPr lang="en-US" sz="2400" dirty="0" err="1"/>
              <a:t>Pemilik</a:t>
            </a:r>
            <a:r>
              <a:rPr lang="en-US" sz="2400" dirty="0"/>
              <a:t> </a:t>
            </a:r>
            <a:r>
              <a:rPr lang="en-US" sz="2400" dirty="0" err="1"/>
              <a:t>Kuesioner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mengetahui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responden</a:t>
            </a:r>
            <a:r>
              <a:rPr lang="en-US" sz="2400" dirty="0"/>
              <a:t>, </a:t>
            </a:r>
            <a:r>
              <a:rPr lang="en-US" sz="2400" dirty="0" err="1"/>
              <a:t>responden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mengirimkan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rekap</a:t>
            </a:r>
            <a:r>
              <a:rPr lang="en-US" sz="2400" dirty="0"/>
              <a:t> </a:t>
            </a:r>
            <a:r>
              <a:rPr lang="en-US" sz="2400" dirty="0" err="1"/>
              <a:t>jawaban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dan </a:t>
            </a:r>
            <a:r>
              <a:rPr lang="en-US" sz="2400" dirty="0" err="1"/>
              <a:t>analisa</a:t>
            </a:r>
            <a:r>
              <a:rPr lang="en-US" sz="2400" dirty="0"/>
              <a:t>.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E4653F5-3218-4678-99FC-5F7C89AA36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51" y="3062081"/>
            <a:ext cx="7533861" cy="356851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4183284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362</TotalTime>
  <Words>321</Words>
  <Application>Microsoft Office PowerPoint</Application>
  <PresentationFormat>Widescreen</PresentationFormat>
  <Paragraphs>23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Bahnschrift</vt:lpstr>
      <vt:lpstr>Corbel</vt:lpstr>
      <vt:lpstr>Noto Sans</vt:lpstr>
      <vt:lpstr>Parallax</vt:lpstr>
      <vt:lpstr>Web ekuesioner schoolmedia</vt:lpstr>
      <vt:lpstr>Apa itu Kuesioner?</vt:lpstr>
      <vt:lpstr>PowerPoint Presentation</vt:lpstr>
      <vt:lpstr>PowerPoint Presentation</vt:lpstr>
      <vt:lpstr>PowerPoint Presentation</vt:lpstr>
      <vt:lpstr>Ada apa saja kah di web kuesioner schoolmedia?</vt:lpstr>
      <vt:lpstr>PowerPoint Presentation</vt:lpstr>
      <vt:lpstr>Bursa Kuesioner</vt:lpstr>
      <vt:lpstr>Kuesioner</vt:lpstr>
      <vt:lpstr>Partisipasi</vt:lpstr>
      <vt:lpstr>Responden</vt:lpstr>
      <vt:lpstr>Hasil Kuesioner</vt:lpstr>
      <vt:lpstr>Sidebar kanan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ekuisioner schoolmedia</dc:title>
  <dc:creator>SAHONG</dc:creator>
  <cp:lastModifiedBy>SAHONG</cp:lastModifiedBy>
  <cp:revision>13</cp:revision>
  <dcterms:created xsi:type="dcterms:W3CDTF">2021-05-04T14:27:03Z</dcterms:created>
  <dcterms:modified xsi:type="dcterms:W3CDTF">2021-05-04T20:29:37Z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