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1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897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339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427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475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456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506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4652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30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7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6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7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0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5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2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FA2B21-3FCD-4721-B95C-427943F61125}" type="datetime1">
              <a:rPr lang="en-US" smtClean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8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3705" y="20465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Web </a:t>
            </a:r>
            <a:r>
              <a:rPr lang="en-US" sz="4400" b="1" dirty="0" err="1">
                <a:solidFill>
                  <a:schemeClr val="bg1"/>
                </a:solidFill>
              </a:rPr>
              <a:t>ekuesioner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 err="1">
                <a:solidFill>
                  <a:schemeClr val="bg1"/>
                </a:solidFill>
              </a:rPr>
              <a:t>schoolmedia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1D0C269-47F9-4044-943B-59027ED5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03" y="506895"/>
            <a:ext cx="5426158" cy="659296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Partisipasi</a:t>
            </a:r>
            <a:endParaRPr lang="en-US" sz="4000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74B656F-3764-4635-8237-FB8A6B41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33299" y="1166191"/>
            <a:ext cx="10151166" cy="1204290"/>
          </a:xfrm>
        </p:spPr>
        <p:txBody>
          <a:bodyPr>
            <a:normAutofit/>
          </a:bodyPr>
          <a:lstStyle/>
          <a:p>
            <a:r>
              <a:rPr lang="en-US" sz="2400" dirty="0"/>
              <a:t>Halaman yang </a:t>
            </a:r>
            <a:r>
              <a:rPr lang="en-US" sz="2400" dirty="0" err="1"/>
              <a:t>menampilkan</a:t>
            </a:r>
            <a:r>
              <a:rPr lang="en-US" sz="2400" dirty="0"/>
              <a:t> daftar </a:t>
            </a:r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ikuti</a:t>
            </a:r>
            <a:r>
              <a:rPr lang="en-US" sz="2400" dirty="0"/>
              <a:t> dan juga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di </a:t>
            </a:r>
            <a:r>
              <a:rPr lang="en-US" sz="2400" dirty="0" err="1"/>
              <a:t>terima</a:t>
            </a:r>
            <a:r>
              <a:rPr lang="en-US" sz="2400" dirty="0"/>
              <a:t> oleh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03440A-9753-4D22-896F-FCFA581E4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193" y="2302987"/>
            <a:ext cx="8317378" cy="4369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5434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1D0C269-47F9-4044-943B-59027ED5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03" y="506895"/>
            <a:ext cx="5426158" cy="659296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Responden</a:t>
            </a:r>
            <a:endParaRPr lang="en-US" sz="4000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74B656F-3764-4635-8237-FB8A6B41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33299" y="1166191"/>
            <a:ext cx="10151166" cy="120429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ahnschrift" panose="020B0502040204020203" pitchFamily="34" charset="0"/>
              </a:rPr>
              <a:t>Halaman yang </a:t>
            </a:r>
            <a:r>
              <a:rPr lang="en-US" sz="2400" dirty="0" err="1">
                <a:latin typeface="Bahnschrift" panose="020B0502040204020203" pitchFamily="34" charset="0"/>
              </a:rPr>
              <a:t>menampilkan</a:t>
            </a:r>
            <a:r>
              <a:rPr lang="en-US" sz="2400" dirty="0">
                <a:latin typeface="Bahnschrift" panose="020B0502040204020203" pitchFamily="34" charset="0"/>
              </a:rPr>
              <a:t> user yang </a:t>
            </a:r>
            <a:r>
              <a:rPr lang="en-US" sz="2400" dirty="0" err="1">
                <a:latin typeface="Bahnschrift" panose="020B0502040204020203" pitchFamily="34" charset="0"/>
              </a:rPr>
              <a:t>berpartisipasi</a:t>
            </a:r>
            <a:r>
              <a:rPr lang="en-US" sz="2400" dirty="0">
                <a:latin typeface="Bahnschrift" panose="020B0502040204020203" pitchFamily="34" charset="0"/>
              </a:rPr>
              <a:t>  </a:t>
            </a:r>
            <a:r>
              <a:rPr lang="en-US" sz="2400" dirty="0" err="1">
                <a:latin typeface="Bahnschrift" panose="020B0502040204020203" pitchFamily="34" charset="0"/>
              </a:rPr>
              <a:t>untuk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menjawab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Kuesioner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kita</a:t>
            </a:r>
            <a:r>
              <a:rPr lang="en-US" sz="2400" dirty="0">
                <a:latin typeface="Bahnschrift" panose="020B0502040204020203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72D7F-BCB3-44DE-A800-6986A2FA6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409" y="2345286"/>
            <a:ext cx="9267743" cy="4347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930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1D0C269-47F9-4044-943B-59027ED5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03" y="506895"/>
            <a:ext cx="5426158" cy="65929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Hasil </a:t>
            </a:r>
            <a:r>
              <a:rPr lang="en-US" sz="4000" b="1" dirty="0" err="1"/>
              <a:t>Kuesioner</a:t>
            </a:r>
            <a:endParaRPr lang="en-US" sz="4000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74B656F-3764-4635-8237-FB8A6B41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33299" y="1166191"/>
            <a:ext cx="10151166" cy="120429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ahnschrift" panose="020B0502040204020203" pitchFamily="34" charset="0"/>
              </a:rPr>
              <a:t>Halaman yang </a:t>
            </a:r>
            <a:r>
              <a:rPr lang="en-US" sz="2400" dirty="0" err="1">
                <a:latin typeface="Bahnschrift" panose="020B0502040204020203" pitchFamily="34" charset="0"/>
              </a:rPr>
              <a:t>menampilkan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rekap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hasil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dari</a:t>
            </a:r>
            <a:r>
              <a:rPr lang="en-US" sz="2400" dirty="0">
                <a:latin typeface="Bahnschrift" panose="020B0502040204020203" pitchFamily="34" charset="0"/>
              </a:rPr>
              <a:t> masing-masing </a:t>
            </a:r>
            <a:r>
              <a:rPr lang="en-US" sz="2400" dirty="0" err="1">
                <a:latin typeface="Bahnschrift" panose="020B0502040204020203" pitchFamily="34" charset="0"/>
              </a:rPr>
              <a:t>kuesioner</a:t>
            </a:r>
            <a:r>
              <a:rPr lang="en-US" sz="2400" dirty="0">
                <a:latin typeface="Bahnschrift" panose="020B0502040204020203" pitchFamily="34" charset="0"/>
              </a:rPr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35447A-D49B-4D44-A15C-9F1E70F93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148" y="2327411"/>
            <a:ext cx="9435548" cy="4306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8050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33B7-90E8-427A-828E-89C46C00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Sidebar </a:t>
            </a:r>
            <a:r>
              <a:rPr lang="en-US" sz="4000" b="1" dirty="0" err="1"/>
              <a:t>kanan</a:t>
            </a:r>
            <a:endParaRPr lang="en-US" sz="4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78DB9-B83C-4F49-BA85-84763EACC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7923" y="3124199"/>
            <a:ext cx="5730959" cy="1828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bagian</a:t>
            </a:r>
            <a:r>
              <a:rPr lang="en-US" sz="2400" dirty="0"/>
              <a:t> sidebar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klik</a:t>
            </a:r>
            <a:r>
              <a:rPr lang="en-US" sz="2400" dirty="0"/>
              <a:t> profile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profile </a:t>
            </a:r>
            <a:r>
              <a:rPr lang="en-US" sz="2400" dirty="0" err="1"/>
              <a:t>kuesioner-ku</a:t>
            </a:r>
            <a:r>
              <a:rPr lang="en-US" sz="2400" dirty="0"/>
              <a:t> dan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di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poin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11081F-8C91-4958-B778-C8049A56E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1" y="168069"/>
            <a:ext cx="2784476" cy="65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5C54-5F06-48A6-AA4D-4DA20866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198165"/>
          </a:xfrm>
        </p:spPr>
        <p:txBody>
          <a:bodyPr/>
          <a:lstStyle/>
          <a:p>
            <a:r>
              <a:rPr lang="en-US" dirty="0" err="1">
                <a:latin typeface="Arial Black" panose="020B0A04020102020204" pitchFamily="34" charset="0"/>
              </a:rPr>
              <a:t>Apa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Kuesioner</a:t>
            </a:r>
            <a:r>
              <a:rPr lang="en-US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66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3D4250-05A7-48AF-BA0F-ED3115193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652" y="596348"/>
            <a:ext cx="9329665" cy="4311375"/>
          </a:xfrm>
        </p:spPr>
        <p:txBody>
          <a:bodyPr>
            <a:normAutofit/>
          </a:bodyPr>
          <a:lstStyle/>
          <a:p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Kuesioner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adalah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cara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pengumpulan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informasi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dalam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jumlah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besar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relatif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murah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cepat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dan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efisien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Dengan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kuesioner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kita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juga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bisa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mendapatkan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data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dari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sampel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orang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banyak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Pengumpulan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datanya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juga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relatif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cepat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karena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peneliti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tidak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perlu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hadir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pada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saat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pengisian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kuesioner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 Hal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ini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berguna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untuk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meneliti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populasi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besar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di mana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wawancara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bukanlah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pilihan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praktis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50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EE53AF-1741-4CB8-A16E-E801DCF6D4DA}"/>
              </a:ext>
            </a:extLst>
          </p:cNvPr>
          <p:cNvSpPr txBox="1"/>
          <p:nvPr/>
        </p:nvSpPr>
        <p:spPr>
          <a:xfrm>
            <a:off x="1855304" y="1488999"/>
            <a:ext cx="1001864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Namun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metode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ini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tetap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memiliki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kekurangan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Masalah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pada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kuesioner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adalah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bahwa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responden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bisa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saja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memberikan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jawaban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tidak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sesuai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dengan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kenyataan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karena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keinginan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sosial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 Hal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ini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tidak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lepas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dari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keinginan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orang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untuk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menampilkan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citra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diri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positif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sehingga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responden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bisa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saja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berbohong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atau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membengkokkan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kebenaran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agar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jawabannya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terlihat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bagus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472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5CEC8A-2474-41A9-ADA3-0F8B8ED0B1F5}"/>
              </a:ext>
            </a:extLst>
          </p:cNvPr>
          <p:cNvSpPr txBox="1"/>
          <p:nvPr/>
        </p:nvSpPr>
        <p:spPr>
          <a:xfrm>
            <a:off x="1245705" y="2309336"/>
            <a:ext cx="105089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Terlepas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dari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kekurangan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tersebut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kuesioner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adalah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alat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efektif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untuk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mengukur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perilaku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sikap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preferensi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pendapat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dan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niat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dari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subjek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dalam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jumlah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relatif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besar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dengan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biaya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yang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lebih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murah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dan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cepat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jika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dibandingkan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dengan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Noto Sans"/>
              </a:rPr>
              <a:t>metode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Noto Sans"/>
              </a:rPr>
              <a:t> 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6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C0E2-C937-4A39-A6FF-220CC1FCD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563" y="2552700"/>
            <a:ext cx="10018713" cy="1752599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Ada </a:t>
            </a:r>
            <a:r>
              <a:rPr lang="en-US" dirty="0" err="1">
                <a:latin typeface="Arial Black" panose="020B0A04020102020204" pitchFamily="34" charset="0"/>
              </a:rPr>
              <a:t>apa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saja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kah</a:t>
            </a:r>
            <a:r>
              <a:rPr lang="en-US" dirty="0">
                <a:latin typeface="Arial Black" panose="020B0A04020102020204" pitchFamily="34" charset="0"/>
              </a:rPr>
              <a:t> di web </a:t>
            </a:r>
            <a:r>
              <a:rPr lang="en-US" dirty="0" err="1">
                <a:latin typeface="Arial Black" panose="020B0A04020102020204" pitchFamily="34" charset="0"/>
              </a:rPr>
              <a:t>kuesioner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schoolmedia</a:t>
            </a:r>
            <a:r>
              <a:rPr lang="en-US" dirty="0"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798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60385-D7FB-4AB4-A014-CC77ADBE3AC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6A519-8B26-4276-84B7-79FE3A9C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84240" y="1535596"/>
            <a:ext cx="5426158" cy="378680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Bursa </a:t>
            </a:r>
            <a:r>
              <a:rPr lang="en-US" sz="2800" dirty="0" err="1"/>
              <a:t>Kuesioner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/>
              <a:t>Kuesioner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/>
              <a:t>Partisipasi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err="1"/>
              <a:t>Responden</a:t>
            </a:r>
            <a:endParaRPr lang="en-US" sz="2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Hasil </a:t>
            </a:r>
            <a:r>
              <a:rPr lang="en-US" sz="2800" dirty="0" err="1"/>
              <a:t>Kuesinoer</a:t>
            </a:r>
            <a:endParaRPr lang="en-US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77493F-9306-48E4-9E70-083164EED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398" y="801135"/>
            <a:ext cx="3675654" cy="479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01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0D9D-A02B-4315-AAE4-CB11816DF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440266"/>
            <a:ext cx="8574622" cy="1032933"/>
          </a:xfrm>
        </p:spPr>
        <p:txBody>
          <a:bodyPr/>
          <a:lstStyle/>
          <a:p>
            <a:r>
              <a:rPr lang="en-US" dirty="0"/>
              <a:t>Bursa </a:t>
            </a:r>
            <a:r>
              <a:rPr lang="en-US" dirty="0" err="1"/>
              <a:t>Kuesioner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A19C8-80D1-4B84-B8E2-28BB483C7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5444097"/>
            <a:ext cx="6987645" cy="821634"/>
          </a:xfrm>
        </p:spPr>
        <p:txBody>
          <a:bodyPr/>
          <a:lstStyle/>
          <a:p>
            <a:r>
              <a:rPr lang="en-US" dirty="0"/>
              <a:t>Halaman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publish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A57A4C-E3C1-47B9-A7FC-4CBC2CD3B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283" y="1519920"/>
            <a:ext cx="7991061" cy="37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1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1D0C269-47F9-4044-943B-59027ED5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03" y="506895"/>
            <a:ext cx="5426158" cy="659296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Kuesioner</a:t>
            </a:r>
            <a:endParaRPr lang="en-US" sz="4000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74B656F-3764-4635-8237-FB8A6B414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6035" y="1166191"/>
            <a:ext cx="10151166" cy="190665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Menu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status </a:t>
            </a:r>
            <a:r>
              <a:rPr lang="en-US" sz="2400" dirty="0" err="1"/>
              <a:t>kuesioner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, </a:t>
            </a:r>
            <a:r>
              <a:rPr lang="en-US" sz="2400" dirty="0" err="1"/>
              <a:t>membuat</a:t>
            </a:r>
            <a:r>
              <a:rPr lang="en-US" sz="2400" dirty="0"/>
              <a:t> dan </a:t>
            </a:r>
            <a:r>
              <a:rPr lang="en-US" sz="2400" dirty="0" err="1"/>
              <a:t>memodifikasi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, </a:t>
            </a:r>
            <a:r>
              <a:rPr lang="en-US" sz="2400" dirty="0" err="1"/>
              <a:t>menghapus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, </a:t>
            </a:r>
            <a:r>
              <a:rPr lang="en-US" sz="2400" dirty="0" err="1"/>
              <a:t>membuat</a:t>
            </a:r>
            <a:r>
              <a:rPr lang="en-US" sz="2400" dirty="0"/>
              <a:t> dan </a:t>
            </a:r>
            <a:r>
              <a:rPr lang="en-US" sz="2400" dirty="0" err="1"/>
              <a:t>memodifikasi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en-US" sz="2400" dirty="0"/>
              <a:t>  dan </a:t>
            </a:r>
            <a:r>
              <a:rPr lang="en-US" sz="2400" dirty="0" err="1"/>
              <a:t>menayangkan</a:t>
            </a:r>
            <a:r>
              <a:rPr lang="en-US" sz="2400" dirty="0"/>
              <a:t> </a:t>
            </a:r>
            <a:r>
              <a:rPr lang="en-US" sz="2400" dirty="0" err="1"/>
              <a:t>nya</a:t>
            </a:r>
            <a:r>
              <a:rPr lang="en-US" sz="2400" dirty="0"/>
              <a:t> di bursa. </a:t>
            </a:r>
            <a:r>
              <a:rPr lang="en-US" sz="2400" dirty="0" err="1"/>
              <a:t>Pemilik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, </a:t>
            </a:r>
            <a:r>
              <a:rPr lang="en-US" sz="2400" dirty="0" err="1"/>
              <a:t>responden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rekap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dan </a:t>
            </a:r>
            <a:r>
              <a:rPr lang="en-US" sz="2400" dirty="0" err="1"/>
              <a:t>analisa</a:t>
            </a:r>
            <a:r>
              <a:rPr lang="en-US" sz="2400" dirty="0"/>
              <a:t>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E4653F5-3218-4678-99FC-5F7C89AA3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951" y="3062081"/>
            <a:ext cx="7533861" cy="3568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8328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362</TotalTime>
  <Words>321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Bahnschrift</vt:lpstr>
      <vt:lpstr>Corbel</vt:lpstr>
      <vt:lpstr>Noto Sans</vt:lpstr>
      <vt:lpstr>Parallax</vt:lpstr>
      <vt:lpstr>Web ekuesioner schoolmedia</vt:lpstr>
      <vt:lpstr>Apa itu Kuesioner?</vt:lpstr>
      <vt:lpstr>PowerPoint Presentation</vt:lpstr>
      <vt:lpstr>PowerPoint Presentation</vt:lpstr>
      <vt:lpstr>PowerPoint Presentation</vt:lpstr>
      <vt:lpstr>Ada apa saja kah di web kuesioner schoolmedia?</vt:lpstr>
      <vt:lpstr>PowerPoint Presentation</vt:lpstr>
      <vt:lpstr>Bursa Kuesioner</vt:lpstr>
      <vt:lpstr>Kuesioner</vt:lpstr>
      <vt:lpstr>Partisipasi</vt:lpstr>
      <vt:lpstr>Responden</vt:lpstr>
      <vt:lpstr>Hasil Kuesioner</vt:lpstr>
      <vt:lpstr>Sidebar kanan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ekuisioner schoolmedia</dc:title>
  <dc:creator>SAHONG</dc:creator>
  <cp:lastModifiedBy>SAHONG</cp:lastModifiedBy>
  <cp:revision>13</cp:revision>
  <dcterms:created xsi:type="dcterms:W3CDTF">2021-05-04T14:27:03Z</dcterms:created>
  <dcterms:modified xsi:type="dcterms:W3CDTF">2021-05-04T20:29:37Z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