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4"/>
  </p:notesMasterIdLst>
  <p:sldIdLst>
    <p:sldId id="287" r:id="rId2"/>
    <p:sldId id="288" r:id="rId3"/>
    <p:sldId id="289" r:id="rId4"/>
    <p:sldId id="319" r:id="rId5"/>
    <p:sldId id="307" r:id="rId6"/>
    <p:sldId id="308" r:id="rId7"/>
    <p:sldId id="309" r:id="rId8"/>
    <p:sldId id="306" r:id="rId9"/>
    <p:sldId id="302" r:id="rId10"/>
    <p:sldId id="303" r:id="rId11"/>
    <p:sldId id="304" r:id="rId12"/>
    <p:sldId id="316" r:id="rId13"/>
    <p:sldId id="317" r:id="rId14"/>
    <p:sldId id="305" r:id="rId15"/>
    <p:sldId id="310" r:id="rId16"/>
    <p:sldId id="312" r:id="rId17"/>
    <p:sldId id="297" r:id="rId18"/>
    <p:sldId id="321" r:id="rId19"/>
    <p:sldId id="314" r:id="rId20"/>
    <p:sldId id="320" r:id="rId21"/>
    <p:sldId id="318" r:id="rId22"/>
    <p:sldId id="300" r:id="rId23"/>
  </p:sldIdLst>
  <p:sldSz cx="9144000" cy="5143500" type="screen16x9"/>
  <p:notesSz cx="6858000" cy="9144000"/>
  <p:embeddedFontLst>
    <p:embeddedFont>
      <p:font typeface="Chalkduster" panose="03050602040202020205" pitchFamily="66" charset="77"/>
      <p:regular r:id="rId25"/>
    </p:embeddedFont>
    <p:embeddedFont>
      <p:font typeface="Sniglet" pitchFamily="82" charset="0"/>
      <p:regular r:id="rId26"/>
    </p:embeddedFont>
    <p:embeddedFont>
      <p:font typeface="Walter Turncoat" panose="02000000000000000000" pitchFamily="2" charset="0"/>
      <p:regular r:id="rId27"/>
    </p:embeddedFont>
    <p:embeddedFont>
      <p:font typeface="Wingdings 2" pitchFamily="2" charset="2"/>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6622C7-8249-4A3C-BE7D-9FBA8EA5FCF9}">
  <a:tblStyle styleId="{7E6622C7-8249-4A3C-BE7D-9FBA8EA5FCF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527"/>
  </p:normalViewPr>
  <p:slideViewPr>
    <p:cSldViewPr snapToGrid="0" snapToObjects="1">
      <p:cViewPr varScale="1">
        <p:scale>
          <a:sx n="141" d="100"/>
          <a:sy n="141" d="100"/>
        </p:scale>
        <p:origin x="4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CDD4F-CCFF-ED47-9E32-7430287D09C7}"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FE1554EA-A11E-9D4B-874F-0A8F7B629AC5}">
      <dgm:prSet phldrT="[Text]"/>
      <dgm:spPr>
        <a:noFill/>
      </dgm:spPr>
      <dgm:t>
        <a:bodyPr/>
        <a:lstStyle/>
        <a:p>
          <a:r>
            <a:rPr lang="en-US" dirty="0" err="1">
              <a:latin typeface="Chalkduster" panose="03050602040202020205" pitchFamily="66" charset="77"/>
            </a:rPr>
            <a:t>Pengembangan</a:t>
          </a:r>
          <a:r>
            <a:rPr lang="en-US" dirty="0">
              <a:latin typeface="Chalkduster" panose="03050602040202020205" pitchFamily="66" charset="77"/>
            </a:rPr>
            <a:t> </a:t>
          </a:r>
          <a:r>
            <a:rPr lang="en-US" dirty="0" err="1">
              <a:latin typeface="Chalkduster" panose="03050602040202020205" pitchFamily="66" charset="77"/>
            </a:rPr>
            <a:t>Profesi</a:t>
          </a:r>
          <a:r>
            <a:rPr lang="en-US" dirty="0">
              <a:latin typeface="Chalkduster" panose="03050602040202020205" pitchFamily="66" charset="77"/>
            </a:rPr>
            <a:t> </a:t>
          </a:r>
          <a:r>
            <a:rPr lang="en-US" dirty="0" err="1">
              <a:latin typeface="Chalkduster" panose="03050602040202020205" pitchFamily="66" charset="77"/>
            </a:rPr>
            <a:t>Berkelanjutan</a:t>
          </a:r>
          <a:endParaRPr lang="en-US" dirty="0">
            <a:latin typeface="Chalkduster" panose="03050602040202020205" pitchFamily="66" charset="77"/>
          </a:endParaRPr>
        </a:p>
      </dgm:t>
    </dgm:pt>
    <dgm:pt modelId="{06E9DF55-73C0-0447-B53E-DDF4DDA6A7E0}" type="parTrans" cxnId="{9F65F7DB-0C51-5343-BC41-1D3569A166CA}">
      <dgm:prSet/>
      <dgm:spPr/>
      <dgm:t>
        <a:bodyPr/>
        <a:lstStyle/>
        <a:p>
          <a:endParaRPr lang="en-US"/>
        </a:p>
      </dgm:t>
    </dgm:pt>
    <dgm:pt modelId="{004E19B1-3BED-EE44-85FE-081A28DBD0BE}" type="sibTrans" cxnId="{9F65F7DB-0C51-5343-BC41-1D3569A166CA}">
      <dgm:prSet/>
      <dgm:spPr>
        <a:noFill/>
      </dgm:spPr>
      <dgm:t>
        <a:bodyPr/>
        <a:lstStyle/>
        <a:p>
          <a:endParaRPr lang="en-US">
            <a:latin typeface="Chalkduster" panose="03050602040202020205" pitchFamily="66" charset="77"/>
          </a:endParaRPr>
        </a:p>
      </dgm:t>
    </dgm:pt>
    <dgm:pt modelId="{4B557E7C-1097-C746-AEAE-3F5ADC0DB70D}">
      <dgm:prSet phldrT="[Text]"/>
      <dgm:spPr>
        <a:noFill/>
      </dgm:spPr>
      <dgm:t>
        <a:bodyPr/>
        <a:lstStyle/>
        <a:p>
          <a:r>
            <a:rPr lang="en-US" dirty="0">
              <a:latin typeface="Chalkduster" panose="03050602040202020205" pitchFamily="66" charset="77"/>
            </a:rPr>
            <a:t>Data GTK </a:t>
          </a:r>
          <a:r>
            <a:rPr lang="en-US" dirty="0" err="1">
              <a:latin typeface="Chalkduster" panose="03050602040202020205" pitchFamily="66" charset="77"/>
            </a:rPr>
            <a:t>Menurut</a:t>
          </a:r>
          <a:r>
            <a:rPr lang="en-US" dirty="0">
              <a:latin typeface="Chalkduster" panose="03050602040202020205" pitchFamily="66" charset="77"/>
            </a:rPr>
            <a:t> </a:t>
          </a:r>
          <a:r>
            <a:rPr lang="en-US" dirty="0" err="1">
              <a:latin typeface="Chalkduster" panose="03050602040202020205" pitchFamily="66" charset="77"/>
            </a:rPr>
            <a:t>Golongan</a:t>
          </a:r>
          <a:endParaRPr lang="en-US" dirty="0">
            <a:latin typeface="Chalkduster" panose="03050602040202020205" pitchFamily="66" charset="77"/>
          </a:endParaRPr>
        </a:p>
      </dgm:t>
    </dgm:pt>
    <dgm:pt modelId="{76AE3412-3ADA-7E4A-BA0B-110247A21FA0}" type="parTrans" cxnId="{ECDA6C50-1B27-4C43-B1D8-9DEA8C1777D7}">
      <dgm:prSet/>
      <dgm:spPr/>
      <dgm:t>
        <a:bodyPr/>
        <a:lstStyle/>
        <a:p>
          <a:endParaRPr lang="en-US"/>
        </a:p>
      </dgm:t>
    </dgm:pt>
    <dgm:pt modelId="{14D75321-CEB4-5041-BA9E-FCEB063520EF}" type="sibTrans" cxnId="{ECDA6C50-1B27-4C43-B1D8-9DEA8C1777D7}">
      <dgm:prSet/>
      <dgm:spPr/>
      <dgm:t>
        <a:bodyPr/>
        <a:lstStyle/>
        <a:p>
          <a:endParaRPr lang="en-US"/>
        </a:p>
      </dgm:t>
    </dgm:pt>
    <dgm:pt modelId="{7801CF34-341A-C24F-8790-E3E6680132DF}">
      <dgm:prSet/>
      <dgm:spPr>
        <a:noFill/>
      </dgm:spPr>
      <dgm:t>
        <a:bodyPr/>
        <a:lstStyle/>
        <a:p>
          <a:r>
            <a:rPr lang="en-US" dirty="0">
              <a:latin typeface="Chalkduster" panose="03050602040202020205" pitchFamily="66" charset="77"/>
            </a:rPr>
            <a:t>KTI yang </a:t>
          </a:r>
          <a:r>
            <a:rPr lang="en-US" dirty="0" err="1">
              <a:latin typeface="Chalkduster" panose="03050602040202020205" pitchFamily="66" charset="77"/>
            </a:rPr>
            <a:t>Dapat</a:t>
          </a:r>
          <a:r>
            <a:rPr lang="en-US" dirty="0">
              <a:latin typeface="Chalkduster" panose="03050602040202020205" pitchFamily="66" charset="77"/>
            </a:rPr>
            <a:t> </a:t>
          </a:r>
          <a:r>
            <a:rPr lang="en-US" dirty="0" err="1">
              <a:latin typeface="Chalkduster" panose="03050602040202020205" pitchFamily="66" charset="77"/>
            </a:rPr>
            <a:t>Dibuat</a:t>
          </a:r>
          <a:r>
            <a:rPr lang="en-US" dirty="0">
              <a:latin typeface="Chalkduster" panose="03050602040202020205" pitchFamily="66" charset="77"/>
            </a:rPr>
            <a:t> oleh Guru</a:t>
          </a:r>
        </a:p>
      </dgm:t>
    </dgm:pt>
    <dgm:pt modelId="{68DA8EFD-F171-D84B-8AE2-DC4A4ED4669E}" type="sibTrans" cxnId="{7417025B-99CE-7248-84D7-7C5A1A59AB7C}">
      <dgm:prSet/>
      <dgm:spPr/>
      <dgm:t>
        <a:bodyPr/>
        <a:lstStyle/>
        <a:p>
          <a:endParaRPr lang="en-US"/>
        </a:p>
      </dgm:t>
    </dgm:pt>
    <dgm:pt modelId="{125C46C5-E007-4548-BAC4-CFF003DA6F9F}" type="parTrans" cxnId="{7417025B-99CE-7248-84D7-7C5A1A59AB7C}">
      <dgm:prSet/>
      <dgm:spPr/>
      <dgm:t>
        <a:bodyPr/>
        <a:lstStyle/>
        <a:p>
          <a:endParaRPr lang="en-US"/>
        </a:p>
      </dgm:t>
    </dgm:pt>
    <dgm:pt modelId="{B4D4B663-7416-3E4E-858F-5188D5F8EAC3}">
      <dgm:prSet/>
      <dgm:spPr>
        <a:noFill/>
      </dgm:spPr>
      <dgm:t>
        <a:bodyPr/>
        <a:lstStyle/>
        <a:p>
          <a:r>
            <a:rPr lang="en-US" dirty="0" err="1">
              <a:latin typeface="Chalkduster" panose="03050602040202020205" pitchFamily="66" charset="77"/>
            </a:rPr>
            <a:t>Pentingnya</a:t>
          </a:r>
          <a:r>
            <a:rPr lang="en-US" dirty="0">
              <a:latin typeface="Chalkduster" panose="03050602040202020205" pitchFamily="66" charset="77"/>
            </a:rPr>
            <a:t> </a:t>
          </a:r>
          <a:r>
            <a:rPr lang="en-US" dirty="0" err="1">
              <a:latin typeface="Chalkduster" panose="03050602040202020205" pitchFamily="66" charset="77"/>
            </a:rPr>
            <a:t>Menulis</a:t>
          </a:r>
          <a:r>
            <a:rPr lang="en-US" dirty="0">
              <a:latin typeface="Chalkduster" panose="03050602040202020205" pitchFamily="66" charset="77"/>
            </a:rPr>
            <a:t> KTI </a:t>
          </a:r>
          <a:r>
            <a:rPr lang="en-US" dirty="0" err="1">
              <a:latin typeface="Chalkduster" panose="03050602040202020205" pitchFamily="66" charset="77"/>
            </a:rPr>
            <a:t>bagi</a:t>
          </a:r>
          <a:r>
            <a:rPr lang="en-US" dirty="0">
              <a:latin typeface="Chalkduster" panose="03050602040202020205" pitchFamily="66" charset="77"/>
            </a:rPr>
            <a:t> Guru</a:t>
          </a:r>
        </a:p>
      </dgm:t>
    </dgm:pt>
    <dgm:pt modelId="{2FE07ADB-9393-1746-AD77-00B8D60E29C7}" type="sibTrans" cxnId="{77D5318D-2477-CA41-ADB4-40D2B8713C21}">
      <dgm:prSet/>
      <dgm:spPr/>
      <dgm:t>
        <a:bodyPr/>
        <a:lstStyle/>
        <a:p>
          <a:endParaRPr lang="en-US"/>
        </a:p>
      </dgm:t>
    </dgm:pt>
    <dgm:pt modelId="{AD5CE1E5-8F1A-A249-9A5C-075DE5DBE564}" type="parTrans" cxnId="{77D5318D-2477-CA41-ADB4-40D2B8713C21}">
      <dgm:prSet/>
      <dgm:spPr/>
      <dgm:t>
        <a:bodyPr/>
        <a:lstStyle/>
        <a:p>
          <a:endParaRPr lang="en-US"/>
        </a:p>
      </dgm:t>
    </dgm:pt>
    <dgm:pt modelId="{C2BCA42E-DB74-5F43-91B4-D1CE89AEED68}">
      <dgm:prSet/>
      <dgm:spPr>
        <a:noFill/>
      </dgm:spPr>
      <dgm:t>
        <a:bodyPr/>
        <a:lstStyle/>
        <a:p>
          <a:r>
            <a:rPr lang="en-US" dirty="0" err="1">
              <a:latin typeface="Chalkduster" panose="03050602040202020205" pitchFamily="66" charset="77"/>
            </a:rPr>
            <a:t>Hambatan</a:t>
          </a:r>
          <a:r>
            <a:rPr lang="en-US" dirty="0">
              <a:latin typeface="Chalkduster" panose="03050602040202020205" pitchFamily="66" charset="77"/>
            </a:rPr>
            <a:t> dan </a:t>
          </a:r>
          <a:r>
            <a:rPr lang="en-US" dirty="0" err="1">
              <a:latin typeface="Chalkduster" panose="03050602040202020205" pitchFamily="66" charset="77"/>
            </a:rPr>
            <a:t>Apa</a:t>
          </a:r>
          <a:r>
            <a:rPr lang="en-US" dirty="0">
              <a:latin typeface="Chalkduster" panose="03050602040202020205" pitchFamily="66" charset="77"/>
            </a:rPr>
            <a:t> yang </a:t>
          </a:r>
          <a:r>
            <a:rPr lang="en-US" dirty="0" err="1">
              <a:latin typeface="Chalkduster" panose="03050602040202020205" pitchFamily="66" charset="77"/>
            </a:rPr>
            <a:t>harus</a:t>
          </a:r>
          <a:r>
            <a:rPr lang="en-US" dirty="0">
              <a:latin typeface="Chalkduster" panose="03050602040202020205" pitchFamily="66" charset="77"/>
            </a:rPr>
            <a:t> </a:t>
          </a:r>
          <a:r>
            <a:rPr lang="en-US" dirty="0" err="1">
              <a:latin typeface="Chalkduster" panose="03050602040202020205" pitchFamily="66" charset="77"/>
            </a:rPr>
            <a:t>dilakukan</a:t>
          </a:r>
          <a:r>
            <a:rPr lang="en-US" dirty="0">
              <a:latin typeface="Chalkduster" panose="03050602040202020205" pitchFamily="66" charset="77"/>
            </a:rPr>
            <a:t>?</a:t>
          </a:r>
        </a:p>
      </dgm:t>
    </dgm:pt>
    <dgm:pt modelId="{AE2284E7-A49F-2545-86A0-C3D300F9C0C5}" type="sibTrans" cxnId="{6DBFC349-27FB-3643-86E9-4AD61B2F9527}">
      <dgm:prSet/>
      <dgm:spPr/>
      <dgm:t>
        <a:bodyPr/>
        <a:lstStyle/>
        <a:p>
          <a:endParaRPr lang="en-US"/>
        </a:p>
      </dgm:t>
    </dgm:pt>
    <dgm:pt modelId="{665406D0-6CCB-1546-80BE-3B40C89F8D3B}" type="parTrans" cxnId="{6DBFC349-27FB-3643-86E9-4AD61B2F9527}">
      <dgm:prSet/>
      <dgm:spPr/>
      <dgm:t>
        <a:bodyPr/>
        <a:lstStyle/>
        <a:p>
          <a:endParaRPr lang="en-US"/>
        </a:p>
      </dgm:t>
    </dgm:pt>
    <dgm:pt modelId="{9AD04A78-7FD8-1040-ABFF-E37602F5743F}">
      <dgm:prSet/>
      <dgm:spPr>
        <a:noFill/>
      </dgm:spPr>
      <dgm:t>
        <a:bodyPr/>
        <a:lstStyle/>
        <a:p>
          <a:r>
            <a:rPr lang="en-US" dirty="0" err="1">
              <a:latin typeface="Chalkduster" panose="03050602040202020205" pitchFamily="66" charset="77"/>
            </a:rPr>
            <a:t>Contoh-contoh</a:t>
          </a:r>
          <a:endParaRPr lang="en-US" dirty="0">
            <a:latin typeface="Chalkduster" panose="03050602040202020205" pitchFamily="66" charset="77"/>
          </a:endParaRPr>
        </a:p>
      </dgm:t>
    </dgm:pt>
    <dgm:pt modelId="{736B29CD-EE4E-744A-A1CC-DBAC6D7C4DD7}" type="sibTrans" cxnId="{A8A46B56-E398-A448-95B1-C9DDCCD32EE9}">
      <dgm:prSet/>
      <dgm:spPr/>
      <dgm:t>
        <a:bodyPr/>
        <a:lstStyle/>
        <a:p>
          <a:endParaRPr lang="en-US"/>
        </a:p>
      </dgm:t>
    </dgm:pt>
    <dgm:pt modelId="{471ABB4D-D5F1-8443-AE4E-41F451A12938}" type="parTrans" cxnId="{A8A46B56-E398-A448-95B1-C9DDCCD32EE9}">
      <dgm:prSet/>
      <dgm:spPr/>
      <dgm:t>
        <a:bodyPr/>
        <a:lstStyle/>
        <a:p>
          <a:endParaRPr lang="en-US"/>
        </a:p>
      </dgm:t>
    </dgm:pt>
    <dgm:pt modelId="{FBF31E3D-C6B9-4D48-9A84-10FC3210A70E}" type="pres">
      <dgm:prSet presAssocID="{496CDD4F-CCFF-ED47-9E32-7430287D09C7}" presName="Name0" presStyleCnt="0">
        <dgm:presLayoutVars>
          <dgm:chMax val="7"/>
          <dgm:chPref val="7"/>
          <dgm:dir/>
        </dgm:presLayoutVars>
      </dgm:prSet>
      <dgm:spPr/>
    </dgm:pt>
    <dgm:pt modelId="{B37E0FB4-76B7-744D-972B-E7DF3737185C}" type="pres">
      <dgm:prSet presAssocID="{496CDD4F-CCFF-ED47-9E32-7430287D09C7}" presName="Name1" presStyleCnt="0"/>
      <dgm:spPr/>
    </dgm:pt>
    <dgm:pt modelId="{D27AA8A6-C750-2B40-BCC7-E4096DC79941}" type="pres">
      <dgm:prSet presAssocID="{496CDD4F-CCFF-ED47-9E32-7430287D09C7}" presName="cycle" presStyleCnt="0"/>
      <dgm:spPr/>
    </dgm:pt>
    <dgm:pt modelId="{8BB38CE6-C680-EA4A-B9E8-FBB5D79EECA6}" type="pres">
      <dgm:prSet presAssocID="{496CDD4F-CCFF-ED47-9E32-7430287D09C7}" presName="srcNode" presStyleLbl="node1" presStyleIdx="0" presStyleCnt="6"/>
      <dgm:spPr/>
    </dgm:pt>
    <dgm:pt modelId="{69C87733-BE50-9B42-A4F9-6AFDDD1AA279}" type="pres">
      <dgm:prSet presAssocID="{496CDD4F-CCFF-ED47-9E32-7430287D09C7}" presName="conn" presStyleLbl="parChTrans1D2" presStyleIdx="0" presStyleCnt="1"/>
      <dgm:spPr/>
    </dgm:pt>
    <dgm:pt modelId="{3F0278D6-312B-8649-B7E8-8CD93F57EDB3}" type="pres">
      <dgm:prSet presAssocID="{496CDD4F-CCFF-ED47-9E32-7430287D09C7}" presName="extraNode" presStyleLbl="node1" presStyleIdx="0" presStyleCnt="6"/>
      <dgm:spPr/>
    </dgm:pt>
    <dgm:pt modelId="{7D4851D9-D6BA-4A43-BD8C-9DE8A6A236D9}" type="pres">
      <dgm:prSet presAssocID="{496CDD4F-CCFF-ED47-9E32-7430287D09C7}" presName="dstNode" presStyleLbl="node1" presStyleIdx="0" presStyleCnt="6"/>
      <dgm:spPr/>
    </dgm:pt>
    <dgm:pt modelId="{1C272391-A7C2-4E42-A9B3-69DD93461743}" type="pres">
      <dgm:prSet presAssocID="{4B557E7C-1097-C746-AEAE-3F5ADC0DB70D}" presName="text_1" presStyleLbl="node1" presStyleIdx="0" presStyleCnt="6">
        <dgm:presLayoutVars>
          <dgm:bulletEnabled val="1"/>
        </dgm:presLayoutVars>
      </dgm:prSet>
      <dgm:spPr/>
    </dgm:pt>
    <dgm:pt modelId="{55E064EB-B37B-DA4F-A69F-B917B3DFA6F0}" type="pres">
      <dgm:prSet presAssocID="{4B557E7C-1097-C746-AEAE-3F5ADC0DB70D}" presName="accent_1" presStyleCnt="0"/>
      <dgm:spPr/>
    </dgm:pt>
    <dgm:pt modelId="{81A3B3DB-6890-2747-8F55-6D96C8082E9B}" type="pres">
      <dgm:prSet presAssocID="{4B557E7C-1097-C746-AEAE-3F5ADC0DB70D}" presName="accentRepeatNode" presStyleLbl="solidFgAcc1" presStyleIdx="0" presStyleCnt="6"/>
      <dgm:spPr/>
    </dgm:pt>
    <dgm:pt modelId="{2DF14AD7-CB42-F349-B77B-9091F8CB8CDB}" type="pres">
      <dgm:prSet presAssocID="{FE1554EA-A11E-9D4B-874F-0A8F7B629AC5}" presName="text_2" presStyleLbl="node1" presStyleIdx="1" presStyleCnt="6">
        <dgm:presLayoutVars>
          <dgm:bulletEnabled val="1"/>
        </dgm:presLayoutVars>
      </dgm:prSet>
      <dgm:spPr/>
    </dgm:pt>
    <dgm:pt modelId="{61EFE6D6-93BA-7A4D-BC39-366F7CA4E489}" type="pres">
      <dgm:prSet presAssocID="{FE1554EA-A11E-9D4B-874F-0A8F7B629AC5}" presName="accent_2" presStyleCnt="0"/>
      <dgm:spPr/>
    </dgm:pt>
    <dgm:pt modelId="{458B4C1C-7051-EF4E-81DD-9B91A8983900}" type="pres">
      <dgm:prSet presAssocID="{FE1554EA-A11E-9D4B-874F-0A8F7B629AC5}" presName="accentRepeatNode" presStyleLbl="solidFgAcc1" presStyleIdx="1" presStyleCnt="6"/>
      <dgm:spPr>
        <a:noFill/>
      </dgm:spPr>
    </dgm:pt>
    <dgm:pt modelId="{A518D1EF-2814-C84D-B9CD-276936264A44}" type="pres">
      <dgm:prSet presAssocID="{7801CF34-341A-C24F-8790-E3E6680132DF}" presName="text_3" presStyleLbl="node1" presStyleIdx="2" presStyleCnt="6">
        <dgm:presLayoutVars>
          <dgm:bulletEnabled val="1"/>
        </dgm:presLayoutVars>
      </dgm:prSet>
      <dgm:spPr/>
    </dgm:pt>
    <dgm:pt modelId="{7D37150F-613A-6E4D-A27F-2120BE6D7843}" type="pres">
      <dgm:prSet presAssocID="{7801CF34-341A-C24F-8790-E3E6680132DF}" presName="accent_3" presStyleCnt="0"/>
      <dgm:spPr/>
    </dgm:pt>
    <dgm:pt modelId="{3AFF5F6D-F1E1-FF4A-9F95-FA3FC9AD95E5}" type="pres">
      <dgm:prSet presAssocID="{7801CF34-341A-C24F-8790-E3E6680132DF}" presName="accentRepeatNode" presStyleLbl="solidFgAcc1" presStyleIdx="2" presStyleCnt="6"/>
      <dgm:spPr/>
    </dgm:pt>
    <dgm:pt modelId="{EC8191AC-4862-3041-B54B-BED8D89FE676}" type="pres">
      <dgm:prSet presAssocID="{B4D4B663-7416-3E4E-858F-5188D5F8EAC3}" presName="text_4" presStyleLbl="node1" presStyleIdx="3" presStyleCnt="6">
        <dgm:presLayoutVars>
          <dgm:bulletEnabled val="1"/>
        </dgm:presLayoutVars>
      </dgm:prSet>
      <dgm:spPr/>
    </dgm:pt>
    <dgm:pt modelId="{AD815C0D-F7DD-3E40-8BE8-A996DA4051D5}" type="pres">
      <dgm:prSet presAssocID="{B4D4B663-7416-3E4E-858F-5188D5F8EAC3}" presName="accent_4" presStyleCnt="0"/>
      <dgm:spPr/>
    </dgm:pt>
    <dgm:pt modelId="{5480AB17-E09D-7E42-8DD3-51ABB43D5AEE}" type="pres">
      <dgm:prSet presAssocID="{B4D4B663-7416-3E4E-858F-5188D5F8EAC3}" presName="accentRepeatNode" presStyleLbl="solidFgAcc1" presStyleIdx="3" presStyleCnt="6"/>
      <dgm:spPr>
        <a:noFill/>
      </dgm:spPr>
    </dgm:pt>
    <dgm:pt modelId="{63259C4A-818E-3A4D-A50A-800D214502B3}" type="pres">
      <dgm:prSet presAssocID="{C2BCA42E-DB74-5F43-91B4-D1CE89AEED68}" presName="text_5" presStyleLbl="node1" presStyleIdx="4" presStyleCnt="6">
        <dgm:presLayoutVars>
          <dgm:bulletEnabled val="1"/>
        </dgm:presLayoutVars>
      </dgm:prSet>
      <dgm:spPr/>
    </dgm:pt>
    <dgm:pt modelId="{8F8F95A9-B5E4-4E4C-9B80-47EE1DB28A31}" type="pres">
      <dgm:prSet presAssocID="{C2BCA42E-DB74-5F43-91B4-D1CE89AEED68}" presName="accent_5" presStyleCnt="0"/>
      <dgm:spPr/>
    </dgm:pt>
    <dgm:pt modelId="{DD78DA2E-8FF8-C040-945B-02D409CACB31}" type="pres">
      <dgm:prSet presAssocID="{C2BCA42E-DB74-5F43-91B4-D1CE89AEED68}" presName="accentRepeatNode" presStyleLbl="solidFgAcc1" presStyleIdx="4" presStyleCnt="6"/>
      <dgm:spPr>
        <a:noFill/>
      </dgm:spPr>
    </dgm:pt>
    <dgm:pt modelId="{45E61E5B-B088-0849-BE9F-9EC0B6A31F7F}" type="pres">
      <dgm:prSet presAssocID="{9AD04A78-7FD8-1040-ABFF-E37602F5743F}" presName="text_6" presStyleLbl="node1" presStyleIdx="5" presStyleCnt="6">
        <dgm:presLayoutVars>
          <dgm:bulletEnabled val="1"/>
        </dgm:presLayoutVars>
      </dgm:prSet>
      <dgm:spPr/>
    </dgm:pt>
    <dgm:pt modelId="{57F578F5-73B6-B246-AF7C-B6B75D1708D4}" type="pres">
      <dgm:prSet presAssocID="{9AD04A78-7FD8-1040-ABFF-E37602F5743F}" presName="accent_6" presStyleCnt="0"/>
      <dgm:spPr/>
    </dgm:pt>
    <dgm:pt modelId="{40DD2528-959F-B148-80E9-CA9571F7C5B5}" type="pres">
      <dgm:prSet presAssocID="{9AD04A78-7FD8-1040-ABFF-E37602F5743F}" presName="accentRepeatNode" presStyleLbl="solidFgAcc1" presStyleIdx="5" presStyleCnt="6"/>
      <dgm:spPr>
        <a:noFill/>
      </dgm:spPr>
    </dgm:pt>
  </dgm:ptLst>
  <dgm:cxnLst>
    <dgm:cxn modelId="{556F0520-B149-8F42-B24F-E2A6B7F5C198}" type="presOf" srcId="{C2BCA42E-DB74-5F43-91B4-D1CE89AEED68}" destId="{63259C4A-818E-3A4D-A50A-800D214502B3}" srcOrd="0" destOrd="0" presId="urn:microsoft.com/office/officeart/2008/layout/VerticalCurvedList"/>
    <dgm:cxn modelId="{9477FD2B-85D1-4F49-BC23-27C5EE1ACEE3}" type="presOf" srcId="{4B557E7C-1097-C746-AEAE-3F5ADC0DB70D}" destId="{1C272391-A7C2-4E42-A9B3-69DD93461743}" srcOrd="0" destOrd="0" presId="urn:microsoft.com/office/officeart/2008/layout/VerticalCurvedList"/>
    <dgm:cxn modelId="{6DBFC349-27FB-3643-86E9-4AD61B2F9527}" srcId="{496CDD4F-CCFF-ED47-9E32-7430287D09C7}" destId="{C2BCA42E-DB74-5F43-91B4-D1CE89AEED68}" srcOrd="4" destOrd="0" parTransId="{665406D0-6CCB-1546-80BE-3B40C89F8D3B}" sibTransId="{AE2284E7-A49F-2545-86A0-C3D300F9C0C5}"/>
    <dgm:cxn modelId="{ECDA6C50-1B27-4C43-B1D8-9DEA8C1777D7}" srcId="{496CDD4F-CCFF-ED47-9E32-7430287D09C7}" destId="{4B557E7C-1097-C746-AEAE-3F5ADC0DB70D}" srcOrd="0" destOrd="0" parTransId="{76AE3412-3ADA-7E4A-BA0B-110247A21FA0}" sibTransId="{14D75321-CEB4-5041-BA9E-FCEB063520EF}"/>
    <dgm:cxn modelId="{A8A46B56-E398-A448-95B1-C9DDCCD32EE9}" srcId="{496CDD4F-CCFF-ED47-9E32-7430287D09C7}" destId="{9AD04A78-7FD8-1040-ABFF-E37602F5743F}" srcOrd="5" destOrd="0" parTransId="{471ABB4D-D5F1-8443-AE4E-41F451A12938}" sibTransId="{736B29CD-EE4E-744A-A1CC-DBAC6D7C4DD7}"/>
    <dgm:cxn modelId="{7417025B-99CE-7248-84D7-7C5A1A59AB7C}" srcId="{496CDD4F-CCFF-ED47-9E32-7430287D09C7}" destId="{7801CF34-341A-C24F-8790-E3E6680132DF}" srcOrd="2" destOrd="0" parTransId="{125C46C5-E007-4548-BAC4-CFF003DA6F9F}" sibTransId="{68DA8EFD-F171-D84B-8AE2-DC4A4ED4669E}"/>
    <dgm:cxn modelId="{22A1CD5D-A884-0340-BBFD-A0EB3C54E293}" type="presOf" srcId="{9AD04A78-7FD8-1040-ABFF-E37602F5743F}" destId="{45E61E5B-B088-0849-BE9F-9EC0B6A31F7F}" srcOrd="0" destOrd="0" presId="urn:microsoft.com/office/officeart/2008/layout/VerticalCurvedList"/>
    <dgm:cxn modelId="{B2F32B67-27FA-ED44-9492-17A64C102929}" type="presOf" srcId="{14D75321-CEB4-5041-BA9E-FCEB063520EF}" destId="{69C87733-BE50-9B42-A4F9-6AFDDD1AA279}" srcOrd="0" destOrd="0" presId="urn:microsoft.com/office/officeart/2008/layout/VerticalCurvedList"/>
    <dgm:cxn modelId="{77D5318D-2477-CA41-ADB4-40D2B8713C21}" srcId="{496CDD4F-CCFF-ED47-9E32-7430287D09C7}" destId="{B4D4B663-7416-3E4E-858F-5188D5F8EAC3}" srcOrd="3" destOrd="0" parTransId="{AD5CE1E5-8F1A-A249-9A5C-075DE5DBE564}" sibTransId="{2FE07ADB-9393-1746-AD77-00B8D60E29C7}"/>
    <dgm:cxn modelId="{74FD84D6-E54C-2540-9D0D-78C2C7487B99}" type="presOf" srcId="{FE1554EA-A11E-9D4B-874F-0A8F7B629AC5}" destId="{2DF14AD7-CB42-F349-B77B-9091F8CB8CDB}" srcOrd="0" destOrd="0" presId="urn:microsoft.com/office/officeart/2008/layout/VerticalCurvedList"/>
    <dgm:cxn modelId="{9F65F7DB-0C51-5343-BC41-1D3569A166CA}" srcId="{496CDD4F-CCFF-ED47-9E32-7430287D09C7}" destId="{FE1554EA-A11E-9D4B-874F-0A8F7B629AC5}" srcOrd="1" destOrd="0" parTransId="{06E9DF55-73C0-0447-B53E-DDF4DDA6A7E0}" sibTransId="{004E19B1-3BED-EE44-85FE-081A28DBD0BE}"/>
    <dgm:cxn modelId="{F83903F4-A2B8-9B43-8696-C85B6F28EBE0}" type="presOf" srcId="{7801CF34-341A-C24F-8790-E3E6680132DF}" destId="{A518D1EF-2814-C84D-B9CD-276936264A44}" srcOrd="0" destOrd="0" presId="urn:microsoft.com/office/officeart/2008/layout/VerticalCurvedList"/>
    <dgm:cxn modelId="{2B9487F4-FB54-6B40-A71E-806F9BCAAD2F}" type="presOf" srcId="{B4D4B663-7416-3E4E-858F-5188D5F8EAC3}" destId="{EC8191AC-4862-3041-B54B-BED8D89FE676}" srcOrd="0" destOrd="0" presId="urn:microsoft.com/office/officeart/2008/layout/VerticalCurvedList"/>
    <dgm:cxn modelId="{E24D10F7-378B-5640-8F28-A3F5B53428E6}" type="presOf" srcId="{496CDD4F-CCFF-ED47-9E32-7430287D09C7}" destId="{FBF31E3D-C6B9-4D48-9A84-10FC3210A70E}" srcOrd="0" destOrd="0" presId="urn:microsoft.com/office/officeart/2008/layout/VerticalCurvedList"/>
    <dgm:cxn modelId="{E76F6BC1-1276-844E-86B7-867EAFCDFEEA}" type="presParOf" srcId="{FBF31E3D-C6B9-4D48-9A84-10FC3210A70E}" destId="{B37E0FB4-76B7-744D-972B-E7DF3737185C}" srcOrd="0" destOrd="0" presId="urn:microsoft.com/office/officeart/2008/layout/VerticalCurvedList"/>
    <dgm:cxn modelId="{47E387D8-277B-1B4F-9AF3-DD8C6438F9FD}" type="presParOf" srcId="{B37E0FB4-76B7-744D-972B-E7DF3737185C}" destId="{D27AA8A6-C750-2B40-BCC7-E4096DC79941}" srcOrd="0" destOrd="0" presId="urn:microsoft.com/office/officeart/2008/layout/VerticalCurvedList"/>
    <dgm:cxn modelId="{5F2432B3-B92E-8A45-8B6F-CE0ACE0191A5}" type="presParOf" srcId="{D27AA8A6-C750-2B40-BCC7-E4096DC79941}" destId="{8BB38CE6-C680-EA4A-B9E8-FBB5D79EECA6}" srcOrd="0" destOrd="0" presId="urn:microsoft.com/office/officeart/2008/layout/VerticalCurvedList"/>
    <dgm:cxn modelId="{442F07E1-DE84-5341-89DD-A68124FC21EC}" type="presParOf" srcId="{D27AA8A6-C750-2B40-BCC7-E4096DC79941}" destId="{69C87733-BE50-9B42-A4F9-6AFDDD1AA279}" srcOrd="1" destOrd="0" presId="urn:microsoft.com/office/officeart/2008/layout/VerticalCurvedList"/>
    <dgm:cxn modelId="{E59802F9-C583-ED40-8DF0-72BDFC8917A2}" type="presParOf" srcId="{D27AA8A6-C750-2B40-BCC7-E4096DC79941}" destId="{3F0278D6-312B-8649-B7E8-8CD93F57EDB3}" srcOrd="2" destOrd="0" presId="urn:microsoft.com/office/officeart/2008/layout/VerticalCurvedList"/>
    <dgm:cxn modelId="{619391D5-8D10-844B-AFD7-3E19E20CA2D5}" type="presParOf" srcId="{D27AA8A6-C750-2B40-BCC7-E4096DC79941}" destId="{7D4851D9-D6BA-4A43-BD8C-9DE8A6A236D9}" srcOrd="3" destOrd="0" presId="urn:microsoft.com/office/officeart/2008/layout/VerticalCurvedList"/>
    <dgm:cxn modelId="{DE72D398-56D1-B242-BCE5-6AFD86B95760}" type="presParOf" srcId="{B37E0FB4-76B7-744D-972B-E7DF3737185C}" destId="{1C272391-A7C2-4E42-A9B3-69DD93461743}" srcOrd="1" destOrd="0" presId="urn:microsoft.com/office/officeart/2008/layout/VerticalCurvedList"/>
    <dgm:cxn modelId="{EA47859E-4B7E-0440-BBAE-3997DD02012B}" type="presParOf" srcId="{B37E0FB4-76B7-744D-972B-E7DF3737185C}" destId="{55E064EB-B37B-DA4F-A69F-B917B3DFA6F0}" srcOrd="2" destOrd="0" presId="urn:microsoft.com/office/officeart/2008/layout/VerticalCurvedList"/>
    <dgm:cxn modelId="{E4EEA44C-5B1A-A94B-95A9-5C7E4A1A33E9}" type="presParOf" srcId="{55E064EB-B37B-DA4F-A69F-B917B3DFA6F0}" destId="{81A3B3DB-6890-2747-8F55-6D96C8082E9B}" srcOrd="0" destOrd="0" presId="urn:microsoft.com/office/officeart/2008/layout/VerticalCurvedList"/>
    <dgm:cxn modelId="{4879E181-2671-084A-8A15-D0552C01E6ED}" type="presParOf" srcId="{B37E0FB4-76B7-744D-972B-E7DF3737185C}" destId="{2DF14AD7-CB42-F349-B77B-9091F8CB8CDB}" srcOrd="3" destOrd="0" presId="urn:microsoft.com/office/officeart/2008/layout/VerticalCurvedList"/>
    <dgm:cxn modelId="{7717265F-9F22-2640-B6F8-C2C4F3956D1A}" type="presParOf" srcId="{B37E0FB4-76B7-744D-972B-E7DF3737185C}" destId="{61EFE6D6-93BA-7A4D-BC39-366F7CA4E489}" srcOrd="4" destOrd="0" presId="urn:microsoft.com/office/officeart/2008/layout/VerticalCurvedList"/>
    <dgm:cxn modelId="{A56E0491-1EB8-104A-96D7-88910DD4BABB}" type="presParOf" srcId="{61EFE6D6-93BA-7A4D-BC39-366F7CA4E489}" destId="{458B4C1C-7051-EF4E-81DD-9B91A8983900}" srcOrd="0" destOrd="0" presId="urn:microsoft.com/office/officeart/2008/layout/VerticalCurvedList"/>
    <dgm:cxn modelId="{371D0109-8148-C844-967D-C7496C94B808}" type="presParOf" srcId="{B37E0FB4-76B7-744D-972B-E7DF3737185C}" destId="{A518D1EF-2814-C84D-B9CD-276936264A44}" srcOrd="5" destOrd="0" presId="urn:microsoft.com/office/officeart/2008/layout/VerticalCurvedList"/>
    <dgm:cxn modelId="{72053B92-178C-4C44-AC1E-73DD43BDE45F}" type="presParOf" srcId="{B37E0FB4-76B7-744D-972B-E7DF3737185C}" destId="{7D37150F-613A-6E4D-A27F-2120BE6D7843}" srcOrd="6" destOrd="0" presId="urn:microsoft.com/office/officeart/2008/layout/VerticalCurvedList"/>
    <dgm:cxn modelId="{2189CE15-0B3E-DE4F-8CB6-A27DAB41473E}" type="presParOf" srcId="{7D37150F-613A-6E4D-A27F-2120BE6D7843}" destId="{3AFF5F6D-F1E1-FF4A-9F95-FA3FC9AD95E5}" srcOrd="0" destOrd="0" presId="urn:microsoft.com/office/officeart/2008/layout/VerticalCurvedList"/>
    <dgm:cxn modelId="{F5C832F2-A317-4B4E-B45B-D07FEB88509D}" type="presParOf" srcId="{B37E0FB4-76B7-744D-972B-E7DF3737185C}" destId="{EC8191AC-4862-3041-B54B-BED8D89FE676}" srcOrd="7" destOrd="0" presId="urn:microsoft.com/office/officeart/2008/layout/VerticalCurvedList"/>
    <dgm:cxn modelId="{E9339841-0A94-714C-8314-032F5BA99352}" type="presParOf" srcId="{B37E0FB4-76B7-744D-972B-E7DF3737185C}" destId="{AD815C0D-F7DD-3E40-8BE8-A996DA4051D5}" srcOrd="8" destOrd="0" presId="urn:microsoft.com/office/officeart/2008/layout/VerticalCurvedList"/>
    <dgm:cxn modelId="{15FC494E-D644-C143-A5DB-0B35FF6E92B5}" type="presParOf" srcId="{AD815C0D-F7DD-3E40-8BE8-A996DA4051D5}" destId="{5480AB17-E09D-7E42-8DD3-51ABB43D5AEE}" srcOrd="0" destOrd="0" presId="urn:microsoft.com/office/officeart/2008/layout/VerticalCurvedList"/>
    <dgm:cxn modelId="{7C84C6B4-9A05-AF46-9B71-08E579C9986E}" type="presParOf" srcId="{B37E0FB4-76B7-744D-972B-E7DF3737185C}" destId="{63259C4A-818E-3A4D-A50A-800D214502B3}" srcOrd="9" destOrd="0" presId="urn:microsoft.com/office/officeart/2008/layout/VerticalCurvedList"/>
    <dgm:cxn modelId="{15593BBC-8EA4-5E40-A07B-6FFE8F75C9EF}" type="presParOf" srcId="{B37E0FB4-76B7-744D-972B-E7DF3737185C}" destId="{8F8F95A9-B5E4-4E4C-9B80-47EE1DB28A31}" srcOrd="10" destOrd="0" presId="urn:microsoft.com/office/officeart/2008/layout/VerticalCurvedList"/>
    <dgm:cxn modelId="{BEBFA67E-F715-9344-B3F6-8BF253AE84BA}" type="presParOf" srcId="{8F8F95A9-B5E4-4E4C-9B80-47EE1DB28A31}" destId="{DD78DA2E-8FF8-C040-945B-02D409CACB31}" srcOrd="0" destOrd="0" presId="urn:microsoft.com/office/officeart/2008/layout/VerticalCurvedList"/>
    <dgm:cxn modelId="{AF19A2E4-EAD9-BD47-A811-7CC419809E9C}" type="presParOf" srcId="{B37E0FB4-76B7-744D-972B-E7DF3737185C}" destId="{45E61E5B-B088-0849-BE9F-9EC0B6A31F7F}" srcOrd="11" destOrd="0" presId="urn:microsoft.com/office/officeart/2008/layout/VerticalCurvedList"/>
    <dgm:cxn modelId="{2971F6D5-1381-594B-B660-67E7968974DF}" type="presParOf" srcId="{B37E0FB4-76B7-744D-972B-E7DF3737185C}" destId="{57F578F5-73B6-B246-AF7C-B6B75D1708D4}" srcOrd="12" destOrd="0" presId="urn:microsoft.com/office/officeart/2008/layout/VerticalCurvedList"/>
    <dgm:cxn modelId="{63E7D31F-FB44-3B4D-8A0E-B79B1ACC7FB6}" type="presParOf" srcId="{57F578F5-73B6-B246-AF7C-B6B75D1708D4}" destId="{40DD2528-959F-B148-80E9-CA9571F7C5B5}" srcOrd="0" destOrd="0" presId="urn:microsoft.com/office/officeart/2008/layout/VerticalCurvedList"/>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87733-BE50-9B42-A4F9-6AFDDD1AA279}">
      <dsp:nvSpPr>
        <dsp:cNvPr id="0" name=""/>
        <dsp:cNvSpPr/>
      </dsp:nvSpPr>
      <dsp:spPr>
        <a:xfrm>
          <a:off x="-4684879" y="-718172"/>
          <a:ext cx="5580374" cy="5580374"/>
        </a:xfrm>
        <a:prstGeom prst="blockArc">
          <a:avLst>
            <a:gd name="adj1" fmla="val 18900000"/>
            <a:gd name="adj2" fmla="val 2700000"/>
            <a:gd name="adj3" fmla="val 38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272391-A7C2-4E42-A9B3-69DD93461743}">
      <dsp:nvSpPr>
        <dsp:cNvPr id="0" name=""/>
        <dsp:cNvSpPr/>
      </dsp:nvSpPr>
      <dsp:spPr>
        <a:xfrm>
          <a:off x="334331" y="218224"/>
          <a:ext cx="8018273" cy="436283"/>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30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halkduster" panose="03050602040202020205" pitchFamily="66" charset="77"/>
            </a:rPr>
            <a:t>Data GTK </a:t>
          </a:r>
          <a:r>
            <a:rPr lang="en-US" sz="2200" kern="1200" dirty="0" err="1">
              <a:latin typeface="Chalkduster" panose="03050602040202020205" pitchFamily="66" charset="77"/>
            </a:rPr>
            <a:t>Menurut</a:t>
          </a:r>
          <a:r>
            <a:rPr lang="en-US" sz="2200" kern="1200" dirty="0">
              <a:latin typeface="Chalkduster" panose="03050602040202020205" pitchFamily="66" charset="77"/>
            </a:rPr>
            <a:t> </a:t>
          </a:r>
          <a:r>
            <a:rPr lang="en-US" sz="2200" kern="1200" dirty="0" err="1">
              <a:latin typeface="Chalkduster" panose="03050602040202020205" pitchFamily="66" charset="77"/>
            </a:rPr>
            <a:t>Golongan</a:t>
          </a:r>
          <a:endParaRPr lang="en-US" sz="2200" kern="1200" dirty="0">
            <a:latin typeface="Chalkduster" panose="03050602040202020205" pitchFamily="66" charset="77"/>
          </a:endParaRPr>
        </a:p>
      </dsp:txBody>
      <dsp:txXfrm>
        <a:off x="334331" y="218224"/>
        <a:ext cx="8018273" cy="436283"/>
      </dsp:txXfrm>
    </dsp:sp>
    <dsp:sp modelId="{81A3B3DB-6890-2747-8F55-6D96C8082E9B}">
      <dsp:nvSpPr>
        <dsp:cNvPr id="0" name=""/>
        <dsp:cNvSpPr/>
      </dsp:nvSpPr>
      <dsp:spPr>
        <a:xfrm>
          <a:off x="61654" y="163689"/>
          <a:ext cx="545354" cy="5453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F14AD7-CB42-F349-B77B-9091F8CB8CDB}">
      <dsp:nvSpPr>
        <dsp:cNvPr id="0" name=""/>
        <dsp:cNvSpPr/>
      </dsp:nvSpPr>
      <dsp:spPr>
        <a:xfrm>
          <a:off x="693204" y="872566"/>
          <a:ext cx="7659400" cy="436283"/>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30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latin typeface="Chalkduster" panose="03050602040202020205" pitchFamily="66" charset="77"/>
            </a:rPr>
            <a:t>Pengembangan</a:t>
          </a:r>
          <a:r>
            <a:rPr lang="en-US" sz="2200" kern="1200" dirty="0">
              <a:latin typeface="Chalkduster" panose="03050602040202020205" pitchFamily="66" charset="77"/>
            </a:rPr>
            <a:t> </a:t>
          </a:r>
          <a:r>
            <a:rPr lang="en-US" sz="2200" kern="1200" dirty="0" err="1">
              <a:latin typeface="Chalkduster" panose="03050602040202020205" pitchFamily="66" charset="77"/>
            </a:rPr>
            <a:t>Profesi</a:t>
          </a:r>
          <a:r>
            <a:rPr lang="en-US" sz="2200" kern="1200" dirty="0">
              <a:latin typeface="Chalkduster" panose="03050602040202020205" pitchFamily="66" charset="77"/>
            </a:rPr>
            <a:t> </a:t>
          </a:r>
          <a:r>
            <a:rPr lang="en-US" sz="2200" kern="1200" dirty="0" err="1">
              <a:latin typeface="Chalkduster" panose="03050602040202020205" pitchFamily="66" charset="77"/>
            </a:rPr>
            <a:t>Berkelanjutan</a:t>
          </a:r>
          <a:endParaRPr lang="en-US" sz="2200" kern="1200" dirty="0">
            <a:latin typeface="Chalkduster" panose="03050602040202020205" pitchFamily="66" charset="77"/>
          </a:endParaRPr>
        </a:p>
      </dsp:txBody>
      <dsp:txXfrm>
        <a:off x="693204" y="872566"/>
        <a:ext cx="7659400" cy="436283"/>
      </dsp:txXfrm>
    </dsp:sp>
    <dsp:sp modelId="{458B4C1C-7051-EF4E-81DD-9B91A8983900}">
      <dsp:nvSpPr>
        <dsp:cNvPr id="0" name=""/>
        <dsp:cNvSpPr/>
      </dsp:nvSpPr>
      <dsp:spPr>
        <a:xfrm>
          <a:off x="420527" y="818031"/>
          <a:ext cx="545354" cy="545354"/>
        </a:xfrm>
        <a:prstGeom prst="ellipse">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18D1EF-2814-C84D-B9CD-276936264A44}">
      <dsp:nvSpPr>
        <dsp:cNvPr id="0" name=""/>
        <dsp:cNvSpPr/>
      </dsp:nvSpPr>
      <dsp:spPr>
        <a:xfrm>
          <a:off x="857307" y="1526908"/>
          <a:ext cx="7495296" cy="436283"/>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30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halkduster" panose="03050602040202020205" pitchFamily="66" charset="77"/>
            </a:rPr>
            <a:t>KTI yang </a:t>
          </a:r>
          <a:r>
            <a:rPr lang="en-US" sz="2200" kern="1200" dirty="0" err="1">
              <a:latin typeface="Chalkduster" panose="03050602040202020205" pitchFamily="66" charset="77"/>
            </a:rPr>
            <a:t>Dapat</a:t>
          </a:r>
          <a:r>
            <a:rPr lang="en-US" sz="2200" kern="1200" dirty="0">
              <a:latin typeface="Chalkduster" panose="03050602040202020205" pitchFamily="66" charset="77"/>
            </a:rPr>
            <a:t> </a:t>
          </a:r>
          <a:r>
            <a:rPr lang="en-US" sz="2200" kern="1200" dirty="0" err="1">
              <a:latin typeface="Chalkduster" panose="03050602040202020205" pitchFamily="66" charset="77"/>
            </a:rPr>
            <a:t>Dibuat</a:t>
          </a:r>
          <a:r>
            <a:rPr lang="en-US" sz="2200" kern="1200" dirty="0">
              <a:latin typeface="Chalkduster" panose="03050602040202020205" pitchFamily="66" charset="77"/>
            </a:rPr>
            <a:t> oleh Guru</a:t>
          </a:r>
        </a:p>
      </dsp:txBody>
      <dsp:txXfrm>
        <a:off x="857307" y="1526908"/>
        <a:ext cx="7495296" cy="436283"/>
      </dsp:txXfrm>
    </dsp:sp>
    <dsp:sp modelId="{3AFF5F6D-F1E1-FF4A-9F95-FA3FC9AD95E5}">
      <dsp:nvSpPr>
        <dsp:cNvPr id="0" name=""/>
        <dsp:cNvSpPr/>
      </dsp:nvSpPr>
      <dsp:spPr>
        <a:xfrm>
          <a:off x="584630" y="1472373"/>
          <a:ext cx="545354" cy="5453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8191AC-4862-3041-B54B-BED8D89FE676}">
      <dsp:nvSpPr>
        <dsp:cNvPr id="0" name=""/>
        <dsp:cNvSpPr/>
      </dsp:nvSpPr>
      <dsp:spPr>
        <a:xfrm>
          <a:off x="857307" y="2180836"/>
          <a:ext cx="7495296" cy="436283"/>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30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latin typeface="Chalkduster" panose="03050602040202020205" pitchFamily="66" charset="77"/>
            </a:rPr>
            <a:t>Pentingnya</a:t>
          </a:r>
          <a:r>
            <a:rPr lang="en-US" sz="2200" kern="1200" dirty="0">
              <a:latin typeface="Chalkduster" panose="03050602040202020205" pitchFamily="66" charset="77"/>
            </a:rPr>
            <a:t> </a:t>
          </a:r>
          <a:r>
            <a:rPr lang="en-US" sz="2200" kern="1200" dirty="0" err="1">
              <a:latin typeface="Chalkduster" panose="03050602040202020205" pitchFamily="66" charset="77"/>
            </a:rPr>
            <a:t>Menulis</a:t>
          </a:r>
          <a:r>
            <a:rPr lang="en-US" sz="2200" kern="1200" dirty="0">
              <a:latin typeface="Chalkduster" panose="03050602040202020205" pitchFamily="66" charset="77"/>
            </a:rPr>
            <a:t> KTI </a:t>
          </a:r>
          <a:r>
            <a:rPr lang="en-US" sz="2200" kern="1200" dirty="0" err="1">
              <a:latin typeface="Chalkduster" panose="03050602040202020205" pitchFamily="66" charset="77"/>
            </a:rPr>
            <a:t>bagi</a:t>
          </a:r>
          <a:r>
            <a:rPr lang="en-US" sz="2200" kern="1200" dirty="0">
              <a:latin typeface="Chalkduster" panose="03050602040202020205" pitchFamily="66" charset="77"/>
            </a:rPr>
            <a:t> Guru</a:t>
          </a:r>
        </a:p>
      </dsp:txBody>
      <dsp:txXfrm>
        <a:off x="857307" y="2180836"/>
        <a:ext cx="7495296" cy="436283"/>
      </dsp:txXfrm>
    </dsp:sp>
    <dsp:sp modelId="{5480AB17-E09D-7E42-8DD3-51ABB43D5AEE}">
      <dsp:nvSpPr>
        <dsp:cNvPr id="0" name=""/>
        <dsp:cNvSpPr/>
      </dsp:nvSpPr>
      <dsp:spPr>
        <a:xfrm>
          <a:off x="584630" y="2126301"/>
          <a:ext cx="545354" cy="545354"/>
        </a:xfrm>
        <a:prstGeom prst="ellipse">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259C4A-818E-3A4D-A50A-800D214502B3}">
      <dsp:nvSpPr>
        <dsp:cNvPr id="0" name=""/>
        <dsp:cNvSpPr/>
      </dsp:nvSpPr>
      <dsp:spPr>
        <a:xfrm>
          <a:off x="693204" y="2835178"/>
          <a:ext cx="7659400" cy="436283"/>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30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latin typeface="Chalkduster" panose="03050602040202020205" pitchFamily="66" charset="77"/>
            </a:rPr>
            <a:t>Hambatan</a:t>
          </a:r>
          <a:r>
            <a:rPr lang="en-US" sz="2200" kern="1200" dirty="0">
              <a:latin typeface="Chalkduster" panose="03050602040202020205" pitchFamily="66" charset="77"/>
            </a:rPr>
            <a:t> dan </a:t>
          </a:r>
          <a:r>
            <a:rPr lang="en-US" sz="2200" kern="1200" dirty="0" err="1">
              <a:latin typeface="Chalkduster" panose="03050602040202020205" pitchFamily="66" charset="77"/>
            </a:rPr>
            <a:t>Apa</a:t>
          </a:r>
          <a:r>
            <a:rPr lang="en-US" sz="2200" kern="1200" dirty="0">
              <a:latin typeface="Chalkduster" panose="03050602040202020205" pitchFamily="66" charset="77"/>
            </a:rPr>
            <a:t> yang </a:t>
          </a:r>
          <a:r>
            <a:rPr lang="en-US" sz="2200" kern="1200" dirty="0" err="1">
              <a:latin typeface="Chalkduster" panose="03050602040202020205" pitchFamily="66" charset="77"/>
            </a:rPr>
            <a:t>harus</a:t>
          </a:r>
          <a:r>
            <a:rPr lang="en-US" sz="2200" kern="1200" dirty="0">
              <a:latin typeface="Chalkduster" panose="03050602040202020205" pitchFamily="66" charset="77"/>
            </a:rPr>
            <a:t> </a:t>
          </a:r>
          <a:r>
            <a:rPr lang="en-US" sz="2200" kern="1200" dirty="0" err="1">
              <a:latin typeface="Chalkduster" panose="03050602040202020205" pitchFamily="66" charset="77"/>
            </a:rPr>
            <a:t>dilakukan</a:t>
          </a:r>
          <a:r>
            <a:rPr lang="en-US" sz="2200" kern="1200" dirty="0">
              <a:latin typeface="Chalkduster" panose="03050602040202020205" pitchFamily="66" charset="77"/>
            </a:rPr>
            <a:t>?</a:t>
          </a:r>
        </a:p>
      </dsp:txBody>
      <dsp:txXfrm>
        <a:off x="693204" y="2835178"/>
        <a:ext cx="7659400" cy="436283"/>
      </dsp:txXfrm>
    </dsp:sp>
    <dsp:sp modelId="{DD78DA2E-8FF8-C040-945B-02D409CACB31}">
      <dsp:nvSpPr>
        <dsp:cNvPr id="0" name=""/>
        <dsp:cNvSpPr/>
      </dsp:nvSpPr>
      <dsp:spPr>
        <a:xfrm>
          <a:off x="420527" y="2780643"/>
          <a:ext cx="545354" cy="545354"/>
        </a:xfrm>
        <a:prstGeom prst="ellipse">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E61E5B-B088-0849-BE9F-9EC0B6A31F7F}">
      <dsp:nvSpPr>
        <dsp:cNvPr id="0" name=""/>
        <dsp:cNvSpPr/>
      </dsp:nvSpPr>
      <dsp:spPr>
        <a:xfrm>
          <a:off x="334331" y="3489521"/>
          <a:ext cx="8018273" cy="436283"/>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30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latin typeface="Chalkduster" panose="03050602040202020205" pitchFamily="66" charset="77"/>
            </a:rPr>
            <a:t>Contoh-contoh</a:t>
          </a:r>
          <a:endParaRPr lang="en-US" sz="2200" kern="1200" dirty="0">
            <a:latin typeface="Chalkduster" panose="03050602040202020205" pitchFamily="66" charset="77"/>
          </a:endParaRPr>
        </a:p>
      </dsp:txBody>
      <dsp:txXfrm>
        <a:off x="334331" y="3489521"/>
        <a:ext cx="8018273" cy="436283"/>
      </dsp:txXfrm>
    </dsp:sp>
    <dsp:sp modelId="{40DD2528-959F-B148-80E9-CA9571F7C5B5}">
      <dsp:nvSpPr>
        <dsp:cNvPr id="0" name=""/>
        <dsp:cNvSpPr/>
      </dsp:nvSpPr>
      <dsp:spPr>
        <a:xfrm>
          <a:off x="61654" y="3434985"/>
          <a:ext cx="545354" cy="545354"/>
        </a:xfrm>
        <a:prstGeom prst="ellipse">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0F61C-7302-6C43-B193-F7BB45F6193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187B97D-9BDB-894A-8569-1877F13D250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4EE76B0-5596-1540-960F-1F1CBBA8BDC5}"/>
              </a:ext>
            </a:extLst>
          </p:cNvPr>
          <p:cNvSpPr>
            <a:spLocks noGrp="1"/>
          </p:cNvSpPr>
          <p:nvPr>
            <p:ph type="dt" sz="half" idx="10"/>
          </p:nvPr>
        </p:nvSpPr>
        <p:spPr/>
        <p:txBody>
          <a:bodyPr/>
          <a:lstStyle/>
          <a:p>
            <a:fld id="{E16627D0-6E65-7941-B764-C1B5D0D4D050}" type="datetimeFigureOut">
              <a:rPr lang="en-US" smtClean="0"/>
              <a:t>9/23/20</a:t>
            </a:fld>
            <a:endParaRPr lang="en-US"/>
          </a:p>
        </p:txBody>
      </p:sp>
      <p:sp>
        <p:nvSpPr>
          <p:cNvPr id="5" name="Footer Placeholder 4">
            <a:extLst>
              <a:ext uri="{FF2B5EF4-FFF2-40B4-BE49-F238E27FC236}">
                <a16:creationId xmlns:a16="http://schemas.microsoft.com/office/drawing/2014/main" id="{501DCFE5-7CAB-B44F-9F9A-FEDFF5A21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7E8C1-39B2-9D45-B8B9-E7EA5C8A95FB}"/>
              </a:ext>
            </a:extLst>
          </p:cNvPr>
          <p:cNvSpPr>
            <a:spLocks noGrp="1"/>
          </p:cNvSpPr>
          <p:nvPr>
            <p:ph type="sldNum" sz="quarter" idx="12"/>
          </p:nvPr>
        </p:nvSpPr>
        <p:spPr/>
        <p:txBody>
          <a:bodyPr/>
          <a:lstStyle/>
          <a:p>
            <a:fld id="{B564A209-FB54-4047-A227-131E75C3C6B9}" type="slidenum">
              <a:rPr lang="en-US" smtClean="0"/>
              <a:t>‹#›</a:t>
            </a:fld>
            <a:endParaRPr lang="en-US"/>
          </a:p>
        </p:txBody>
      </p:sp>
    </p:spTree>
    <p:extLst>
      <p:ext uri="{BB962C8B-B14F-4D97-AF65-F5344CB8AC3E}">
        <p14:creationId xmlns:p14="http://schemas.microsoft.com/office/powerpoint/2010/main" val="286005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6B63-9368-7C4B-A12D-AC35510BE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0588C-95D9-4942-BBF4-B717624D7B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61D6B-15CD-0B4E-8E8B-CFAC346D2CAA}"/>
              </a:ext>
            </a:extLst>
          </p:cNvPr>
          <p:cNvSpPr>
            <a:spLocks noGrp="1"/>
          </p:cNvSpPr>
          <p:nvPr>
            <p:ph type="dt" sz="half" idx="10"/>
          </p:nvPr>
        </p:nvSpPr>
        <p:spPr/>
        <p:txBody>
          <a:bodyPr/>
          <a:lstStyle/>
          <a:p>
            <a:fld id="{E16627D0-6E65-7941-B764-C1B5D0D4D050}" type="datetimeFigureOut">
              <a:rPr lang="en-US" smtClean="0"/>
              <a:t>9/23/20</a:t>
            </a:fld>
            <a:endParaRPr lang="en-US"/>
          </a:p>
        </p:txBody>
      </p:sp>
      <p:sp>
        <p:nvSpPr>
          <p:cNvPr id="5" name="Footer Placeholder 4">
            <a:extLst>
              <a:ext uri="{FF2B5EF4-FFF2-40B4-BE49-F238E27FC236}">
                <a16:creationId xmlns:a16="http://schemas.microsoft.com/office/drawing/2014/main" id="{A3B561CC-9F6D-4049-9F44-B35F945D8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AA300-7D3E-9C4A-8ADD-9E4198711DEB}"/>
              </a:ext>
            </a:extLst>
          </p:cNvPr>
          <p:cNvSpPr>
            <a:spLocks noGrp="1"/>
          </p:cNvSpPr>
          <p:nvPr>
            <p:ph type="sldNum" sz="quarter" idx="12"/>
          </p:nvPr>
        </p:nvSpPr>
        <p:spPr/>
        <p:txBody>
          <a:bodyPr/>
          <a:lstStyle/>
          <a:p>
            <a:fld id="{B564A209-FB54-4047-A227-131E75C3C6B9}" type="slidenum">
              <a:rPr lang="en-US" smtClean="0"/>
              <a:t>‹#›</a:t>
            </a:fld>
            <a:endParaRPr lang="en-US"/>
          </a:p>
        </p:txBody>
      </p:sp>
    </p:spTree>
    <p:extLst>
      <p:ext uri="{BB962C8B-B14F-4D97-AF65-F5344CB8AC3E}">
        <p14:creationId xmlns:p14="http://schemas.microsoft.com/office/powerpoint/2010/main" val="249050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25" y="967975"/>
            <a:ext cx="9156000" cy="85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1pPr>
            <a:lvl2pPr lvl="1"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2pPr>
            <a:lvl3pPr lvl="2"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3pPr>
            <a:lvl4pPr lvl="3"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4pPr>
            <a:lvl5pPr lvl="4"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5pPr>
            <a:lvl6pPr lvl="5"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6pPr>
            <a:lvl7pPr lvl="6"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7pPr>
            <a:lvl8pPr lvl="7"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8pPr>
            <a:lvl9pPr lvl="8"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457200" y="1563400"/>
            <a:ext cx="8229600" cy="2503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lt1"/>
              </a:buClr>
              <a:buSzPts val="2000"/>
              <a:buFont typeface="Sniglet"/>
              <a:buChar char="✘"/>
              <a:defRPr sz="2000">
                <a:solidFill>
                  <a:schemeClr val="lt1"/>
                </a:solidFill>
                <a:latin typeface="Sniglet"/>
                <a:ea typeface="Sniglet"/>
                <a:cs typeface="Sniglet"/>
                <a:sym typeface="Sniglet"/>
              </a:defRPr>
            </a:lvl1pPr>
            <a:lvl2pPr marL="914400" lvl="1"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2pPr>
            <a:lvl3pPr marL="1371600" lvl="2"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3pPr>
            <a:lvl4pPr marL="1828800" lvl="3"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4pPr>
            <a:lvl5pPr marL="2286000" lvl="4"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5pPr>
            <a:lvl6pPr marL="2743200" lvl="5"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6pPr>
            <a:lvl7pPr marL="3200400" lvl="6"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7pPr>
            <a:lvl8pPr marL="3657600" lvl="7"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8pPr>
            <a:lvl9pPr marL="4114800" lvl="8"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4297650" y="4832975"/>
            <a:ext cx="548700" cy="310500"/>
          </a:xfrm>
          <a:prstGeom prst="rect">
            <a:avLst/>
          </a:prstGeom>
          <a:noFill/>
          <a:ln>
            <a:noFill/>
          </a:ln>
        </p:spPr>
        <p:txBody>
          <a:bodyPr spcFirstLastPara="1" wrap="square" lIns="91425" tIns="91425" rIns="91425" bIns="91425" anchor="t" anchorCtr="0">
            <a:noAutofit/>
          </a:bodyPr>
          <a:lstStyle>
            <a:lvl1pPr lvl="0" algn="ctr">
              <a:buNone/>
              <a:defRPr sz="1000">
                <a:solidFill>
                  <a:schemeClr val="lt1"/>
                </a:solidFill>
                <a:latin typeface="Sniglet"/>
                <a:ea typeface="Sniglet"/>
                <a:cs typeface="Sniglet"/>
                <a:sym typeface="Sniglet"/>
              </a:defRPr>
            </a:lvl1pPr>
            <a:lvl2pPr lvl="1" algn="ctr">
              <a:buNone/>
              <a:defRPr sz="1000">
                <a:solidFill>
                  <a:schemeClr val="lt1"/>
                </a:solidFill>
                <a:latin typeface="Sniglet"/>
                <a:ea typeface="Sniglet"/>
                <a:cs typeface="Sniglet"/>
                <a:sym typeface="Sniglet"/>
              </a:defRPr>
            </a:lvl2pPr>
            <a:lvl3pPr lvl="2" algn="ctr">
              <a:buNone/>
              <a:defRPr sz="1000">
                <a:solidFill>
                  <a:schemeClr val="lt1"/>
                </a:solidFill>
                <a:latin typeface="Sniglet"/>
                <a:ea typeface="Sniglet"/>
                <a:cs typeface="Sniglet"/>
                <a:sym typeface="Sniglet"/>
              </a:defRPr>
            </a:lvl3pPr>
            <a:lvl4pPr lvl="3" algn="ctr">
              <a:buNone/>
              <a:defRPr sz="1000">
                <a:solidFill>
                  <a:schemeClr val="lt1"/>
                </a:solidFill>
                <a:latin typeface="Sniglet"/>
                <a:ea typeface="Sniglet"/>
                <a:cs typeface="Sniglet"/>
                <a:sym typeface="Sniglet"/>
              </a:defRPr>
            </a:lvl4pPr>
            <a:lvl5pPr lvl="4" algn="ctr">
              <a:buNone/>
              <a:defRPr sz="1000">
                <a:solidFill>
                  <a:schemeClr val="lt1"/>
                </a:solidFill>
                <a:latin typeface="Sniglet"/>
                <a:ea typeface="Sniglet"/>
                <a:cs typeface="Sniglet"/>
                <a:sym typeface="Sniglet"/>
              </a:defRPr>
            </a:lvl5pPr>
            <a:lvl6pPr lvl="5" algn="ctr">
              <a:buNone/>
              <a:defRPr sz="1000">
                <a:solidFill>
                  <a:schemeClr val="lt1"/>
                </a:solidFill>
                <a:latin typeface="Sniglet"/>
                <a:ea typeface="Sniglet"/>
                <a:cs typeface="Sniglet"/>
                <a:sym typeface="Sniglet"/>
              </a:defRPr>
            </a:lvl6pPr>
            <a:lvl7pPr lvl="6" algn="ctr">
              <a:buNone/>
              <a:defRPr sz="1000">
                <a:solidFill>
                  <a:schemeClr val="lt1"/>
                </a:solidFill>
                <a:latin typeface="Sniglet"/>
                <a:ea typeface="Sniglet"/>
                <a:cs typeface="Sniglet"/>
                <a:sym typeface="Sniglet"/>
              </a:defRPr>
            </a:lvl7pPr>
            <a:lvl8pPr lvl="7" algn="ctr">
              <a:buNone/>
              <a:defRPr sz="1000">
                <a:solidFill>
                  <a:schemeClr val="lt1"/>
                </a:solidFill>
                <a:latin typeface="Sniglet"/>
                <a:ea typeface="Sniglet"/>
                <a:cs typeface="Sniglet"/>
                <a:sym typeface="Sniglet"/>
              </a:defRPr>
            </a:lvl8pPr>
            <a:lvl9pPr lvl="8" algn="ctr">
              <a:buNone/>
              <a:defRPr sz="1000">
                <a:solidFill>
                  <a:schemeClr val="lt1"/>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68FB-EE91-9447-BE25-3DA5A2125E40}"/>
              </a:ext>
            </a:extLst>
          </p:cNvPr>
          <p:cNvSpPr>
            <a:spLocks noGrp="1"/>
          </p:cNvSpPr>
          <p:nvPr>
            <p:ph type="ctrTitle"/>
          </p:nvPr>
        </p:nvSpPr>
        <p:spPr>
          <a:xfrm>
            <a:off x="1007661" y="932374"/>
            <a:ext cx="7675179" cy="1216716"/>
          </a:xfrm>
        </p:spPr>
        <p:txBody>
          <a:bodyPr>
            <a:noAutofit/>
          </a:bodyPr>
          <a:lstStyle/>
          <a:p>
            <a:r>
              <a:rPr lang="en-US" sz="3600" dirty="0" err="1">
                <a:latin typeface="Chalkduster" panose="03050602040202020205" pitchFamily="66" charset="77"/>
              </a:rPr>
              <a:t>Menulis</a:t>
            </a:r>
            <a:r>
              <a:rPr lang="en-US" sz="3600" dirty="0">
                <a:latin typeface="Chalkduster" panose="03050602040202020205" pitchFamily="66" charset="77"/>
              </a:rPr>
              <a:t> </a:t>
            </a:r>
            <a:r>
              <a:rPr lang="en-US" sz="3600" dirty="0" err="1">
                <a:latin typeface="Chalkduster" panose="03050602040202020205" pitchFamily="66" charset="77"/>
              </a:rPr>
              <a:t>Karya</a:t>
            </a:r>
            <a:r>
              <a:rPr lang="en-US" sz="3600" dirty="0">
                <a:latin typeface="Chalkduster" panose="03050602040202020205" pitchFamily="66" charset="77"/>
              </a:rPr>
              <a:t> </a:t>
            </a:r>
            <a:r>
              <a:rPr lang="en-US" sz="3600" dirty="0" err="1">
                <a:latin typeface="Chalkduster" panose="03050602040202020205" pitchFamily="66" charset="77"/>
              </a:rPr>
              <a:t>Tulis</a:t>
            </a:r>
            <a:r>
              <a:rPr lang="en-US" sz="3600" dirty="0">
                <a:latin typeface="Chalkduster" panose="03050602040202020205" pitchFamily="66" charset="77"/>
              </a:rPr>
              <a:t> </a:t>
            </a:r>
            <a:r>
              <a:rPr lang="en-US" sz="3600" dirty="0" err="1">
                <a:latin typeface="Chalkduster" panose="03050602040202020205" pitchFamily="66" charset="77"/>
              </a:rPr>
              <a:t>Ilmiah</a:t>
            </a:r>
            <a:r>
              <a:rPr lang="en-US" sz="3600" dirty="0">
                <a:latin typeface="Chalkduster" panose="03050602040202020205" pitchFamily="66" charset="77"/>
              </a:rPr>
              <a:t> </a:t>
            </a:r>
            <a:r>
              <a:rPr lang="en-US" sz="3600" dirty="0" err="1">
                <a:latin typeface="Chalkduster" panose="03050602040202020205" pitchFamily="66" charset="77"/>
              </a:rPr>
              <a:t>Bagi</a:t>
            </a:r>
            <a:r>
              <a:rPr lang="en-US" sz="3600" dirty="0">
                <a:latin typeface="Chalkduster" panose="03050602040202020205" pitchFamily="66" charset="77"/>
              </a:rPr>
              <a:t> Guru</a:t>
            </a:r>
          </a:p>
        </p:txBody>
      </p:sp>
      <p:sp>
        <p:nvSpPr>
          <p:cNvPr id="3" name="Subtitle 2">
            <a:extLst>
              <a:ext uri="{FF2B5EF4-FFF2-40B4-BE49-F238E27FC236}">
                <a16:creationId xmlns:a16="http://schemas.microsoft.com/office/drawing/2014/main" id="{D1E16D24-4E57-514B-96F6-C7CE334BE0CC}"/>
              </a:ext>
            </a:extLst>
          </p:cNvPr>
          <p:cNvSpPr>
            <a:spLocks noGrp="1"/>
          </p:cNvSpPr>
          <p:nvPr>
            <p:ph type="subTitle" idx="1"/>
          </p:nvPr>
        </p:nvSpPr>
        <p:spPr>
          <a:xfrm>
            <a:off x="1143000" y="2177055"/>
            <a:ext cx="6858000" cy="1761201"/>
          </a:xfrm>
        </p:spPr>
        <p:txBody>
          <a:bodyPr>
            <a:noAutofit/>
          </a:bodyPr>
          <a:lstStyle/>
          <a:p>
            <a:r>
              <a:rPr lang="en-US" sz="1350" dirty="0" err="1">
                <a:latin typeface="Chalkduster" panose="03050602040202020205" pitchFamily="66" charset="77"/>
              </a:rPr>
              <a:t>Anggi</a:t>
            </a:r>
            <a:r>
              <a:rPr lang="en-US" sz="1350" dirty="0">
                <a:latin typeface="Chalkduster" panose="03050602040202020205" pitchFamily="66" charset="77"/>
              </a:rPr>
              <a:t> </a:t>
            </a:r>
            <a:r>
              <a:rPr lang="en-US" sz="1350" dirty="0" err="1">
                <a:latin typeface="Chalkduster" panose="03050602040202020205" pitchFamily="66" charset="77"/>
              </a:rPr>
              <a:t>Afriansyah</a:t>
            </a:r>
            <a:endParaRPr lang="en-US" sz="1350" dirty="0">
              <a:latin typeface="Chalkduster" panose="03050602040202020205" pitchFamily="66" charset="77"/>
            </a:endParaRPr>
          </a:p>
          <a:p>
            <a:r>
              <a:rPr lang="en-US" sz="1350" dirty="0" err="1">
                <a:latin typeface="Chalkduster" panose="03050602040202020205" pitchFamily="66" charset="77"/>
              </a:rPr>
              <a:t>Peneliti</a:t>
            </a:r>
            <a:r>
              <a:rPr lang="en-US" sz="1350" dirty="0">
                <a:latin typeface="Chalkduster" panose="03050602040202020205" pitchFamily="66" charset="77"/>
              </a:rPr>
              <a:t> </a:t>
            </a:r>
            <a:r>
              <a:rPr lang="en-US" sz="1350" dirty="0" err="1">
                <a:latin typeface="Chalkduster" panose="03050602040202020205" pitchFamily="66" charset="77"/>
              </a:rPr>
              <a:t>Bidang</a:t>
            </a:r>
            <a:r>
              <a:rPr lang="en-US" sz="1350" dirty="0">
                <a:latin typeface="Chalkduster" panose="03050602040202020205" pitchFamily="66" charset="77"/>
              </a:rPr>
              <a:t> Pendidikan  </a:t>
            </a:r>
          </a:p>
          <a:p>
            <a:r>
              <a:rPr lang="en-US" sz="1350" dirty="0">
                <a:latin typeface="Chalkduster" panose="03050602040202020205" pitchFamily="66" charset="77"/>
              </a:rPr>
              <a:t>di Pusat </a:t>
            </a:r>
            <a:r>
              <a:rPr lang="en-US" sz="1350" dirty="0" err="1">
                <a:latin typeface="Chalkduster" panose="03050602040202020205" pitchFamily="66" charset="77"/>
              </a:rPr>
              <a:t>Penelitian</a:t>
            </a:r>
            <a:r>
              <a:rPr lang="en-US" sz="1350" dirty="0">
                <a:latin typeface="Chalkduster" panose="03050602040202020205" pitchFamily="66" charset="77"/>
              </a:rPr>
              <a:t> </a:t>
            </a:r>
            <a:r>
              <a:rPr lang="en-US" sz="1350" dirty="0" err="1">
                <a:latin typeface="Chalkduster" panose="03050602040202020205" pitchFamily="66" charset="77"/>
              </a:rPr>
              <a:t>Kependudukan</a:t>
            </a:r>
            <a:r>
              <a:rPr lang="en-US" sz="1350" dirty="0">
                <a:latin typeface="Chalkduster" panose="03050602040202020205" pitchFamily="66" charset="77"/>
              </a:rPr>
              <a:t> LIPI</a:t>
            </a:r>
          </a:p>
          <a:p>
            <a:r>
              <a:rPr lang="en-US" sz="1400" dirty="0" err="1">
                <a:latin typeface="Chalkduster" panose="03050602040202020205" pitchFamily="66" charset="77"/>
              </a:rPr>
              <a:t>Disampaikan</a:t>
            </a:r>
            <a:r>
              <a:rPr lang="en-US" sz="1400" dirty="0">
                <a:latin typeface="Chalkduster" panose="03050602040202020205" pitchFamily="66" charset="77"/>
              </a:rPr>
              <a:t> pada </a:t>
            </a:r>
            <a:r>
              <a:rPr lang="en-US" sz="1400" dirty="0" err="1">
                <a:latin typeface="Chalkduster" panose="03050602040202020205" pitchFamily="66" charset="77"/>
              </a:rPr>
              <a:t>kegiatan</a:t>
            </a:r>
            <a:r>
              <a:rPr lang="en-US" sz="1400" dirty="0">
                <a:latin typeface="Chalkduster" panose="03050602040202020205" pitchFamily="66" charset="77"/>
              </a:rPr>
              <a:t> </a:t>
            </a:r>
            <a:r>
              <a:rPr lang="en-US" sz="1400" dirty="0" err="1">
                <a:latin typeface="Chalkduster" panose="03050602040202020205" pitchFamily="66" charset="77"/>
              </a:rPr>
              <a:t>Peningkatan</a:t>
            </a:r>
            <a:r>
              <a:rPr lang="en-US" sz="1400" dirty="0">
                <a:latin typeface="Chalkduster" panose="03050602040202020205" pitchFamily="66" charset="77"/>
              </a:rPr>
              <a:t> </a:t>
            </a:r>
            <a:r>
              <a:rPr lang="en-US" sz="1400" dirty="0" err="1">
                <a:latin typeface="Chalkduster" panose="03050602040202020205" pitchFamily="66" charset="77"/>
              </a:rPr>
              <a:t>Kapasitas</a:t>
            </a:r>
            <a:r>
              <a:rPr lang="en-US" sz="1400" dirty="0">
                <a:latin typeface="Chalkduster" panose="03050602040202020205" pitchFamily="66" charset="77"/>
              </a:rPr>
              <a:t> Guru </a:t>
            </a:r>
            <a:r>
              <a:rPr lang="en-US" sz="1400" dirty="0" err="1">
                <a:latin typeface="Chalkduster" panose="03050602040202020205" pitchFamily="66" charset="77"/>
              </a:rPr>
              <a:t>dengan</a:t>
            </a:r>
            <a:r>
              <a:rPr lang="en-US" sz="1400" dirty="0">
                <a:latin typeface="Chalkduster" panose="03050602040202020205" pitchFamily="66" charset="77"/>
              </a:rPr>
              <a:t> </a:t>
            </a:r>
            <a:r>
              <a:rPr lang="en-US" sz="1400" dirty="0" err="1">
                <a:latin typeface="Chalkduster" panose="03050602040202020205" pitchFamily="66" charset="77"/>
              </a:rPr>
              <a:t>Menulis</a:t>
            </a:r>
            <a:r>
              <a:rPr lang="en-US" sz="1400" dirty="0">
                <a:latin typeface="Chalkduster" panose="03050602040202020205" pitchFamily="66" charset="77"/>
              </a:rPr>
              <a:t> </a:t>
            </a:r>
            <a:r>
              <a:rPr lang="en-US" sz="1400" dirty="0" err="1">
                <a:latin typeface="Chalkduster" panose="03050602040202020205" pitchFamily="66" charset="77"/>
              </a:rPr>
              <a:t>Ilmiah</a:t>
            </a:r>
            <a:r>
              <a:rPr lang="en-US" sz="1400" dirty="0">
                <a:latin typeface="Chalkduster" panose="03050602040202020205" pitchFamily="66" charset="77"/>
              </a:rPr>
              <a:t> </a:t>
            </a:r>
            <a:r>
              <a:rPr lang="en-US" sz="1400" dirty="0" err="1">
                <a:latin typeface="Chalkduster" panose="03050602040202020205" pitchFamily="66" charset="77"/>
              </a:rPr>
              <a:t>bersama</a:t>
            </a:r>
            <a:r>
              <a:rPr lang="en-US" sz="1400" dirty="0">
                <a:latin typeface="Chalkduster" panose="03050602040202020205" pitchFamily="66" charset="77"/>
              </a:rPr>
              <a:t> School Media </a:t>
            </a:r>
          </a:p>
          <a:p>
            <a:r>
              <a:rPr lang="en-ID" sz="1400" dirty="0">
                <a:solidFill>
                  <a:schemeClr val="bg1"/>
                </a:solidFill>
                <a:latin typeface="Chalkduster" panose="03050602040202020205" pitchFamily="66" charset="77"/>
              </a:rPr>
              <a:t>24 September 2020</a:t>
            </a:r>
          </a:p>
          <a:p>
            <a:endParaRPr lang="en-US" sz="1350" dirty="0">
              <a:latin typeface="Chalkduster" panose="03050602040202020205" pitchFamily="66" charset="77"/>
            </a:endParaRPr>
          </a:p>
          <a:p>
            <a:pPr algn="l"/>
            <a:endParaRPr lang="en-US" sz="1350" dirty="0">
              <a:latin typeface="Chalkduster" panose="03050602040202020205" pitchFamily="66" charset="77"/>
            </a:endParaRPr>
          </a:p>
        </p:txBody>
      </p:sp>
    </p:spTree>
    <p:extLst>
      <p:ext uri="{BB962C8B-B14F-4D97-AF65-F5344CB8AC3E}">
        <p14:creationId xmlns:p14="http://schemas.microsoft.com/office/powerpoint/2010/main" val="1164254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6BA98-8031-A340-B47B-5AD4BBADABBE}"/>
              </a:ext>
            </a:extLst>
          </p:cNvPr>
          <p:cNvSpPr>
            <a:spLocks noGrp="1"/>
          </p:cNvSpPr>
          <p:nvPr>
            <p:ph type="title"/>
          </p:nvPr>
        </p:nvSpPr>
        <p:spPr>
          <a:xfrm>
            <a:off x="0" y="80735"/>
            <a:ext cx="9156000" cy="857400"/>
          </a:xfrm>
        </p:spPr>
        <p:txBody>
          <a:bodyPr/>
          <a:lstStyle/>
          <a:p>
            <a:r>
              <a:rPr lang="en-ID" dirty="0"/>
              <a:t>PENGEMBANGAN KEPROFESIAN BERKEIANJUTAN (3) </a:t>
            </a:r>
            <a:br>
              <a:rPr lang="en-ID" dirty="0"/>
            </a:br>
            <a:endParaRPr lang="en-US" dirty="0"/>
          </a:p>
        </p:txBody>
      </p:sp>
      <p:pic>
        <p:nvPicPr>
          <p:cNvPr id="6" name="Content Placeholder 5">
            <a:extLst>
              <a:ext uri="{FF2B5EF4-FFF2-40B4-BE49-F238E27FC236}">
                <a16:creationId xmlns:a16="http://schemas.microsoft.com/office/drawing/2014/main" id="{14B3855C-8FB6-074A-9806-C034BABB28F7}"/>
              </a:ext>
            </a:extLst>
          </p:cNvPr>
          <p:cNvPicPr>
            <a:picLocks noGrp="1" noChangeAspect="1"/>
          </p:cNvPicPr>
          <p:nvPr>
            <p:ph idx="1"/>
          </p:nvPr>
        </p:nvPicPr>
        <p:blipFill rotWithShape="1">
          <a:blip r:embed="rId2"/>
          <a:srcRect t="45833"/>
          <a:stretch/>
        </p:blipFill>
        <p:spPr>
          <a:xfrm>
            <a:off x="1113575" y="938135"/>
            <a:ext cx="7286553" cy="3433333"/>
          </a:xfrm>
        </p:spPr>
      </p:pic>
      <p:sp>
        <p:nvSpPr>
          <p:cNvPr id="4" name="Slide Number Placeholder 3">
            <a:extLst>
              <a:ext uri="{FF2B5EF4-FFF2-40B4-BE49-F238E27FC236}">
                <a16:creationId xmlns:a16="http://schemas.microsoft.com/office/drawing/2014/main" id="{A17E1883-5382-5843-BF4E-3A08A23C0437}"/>
              </a:ext>
            </a:extLst>
          </p:cNvPr>
          <p:cNvSpPr>
            <a:spLocks noGrp="1"/>
          </p:cNvSpPr>
          <p:nvPr>
            <p:ph type="sldNum" sz="quarter" idx="12"/>
          </p:nvPr>
        </p:nvSpPr>
        <p:spPr/>
        <p:txBody>
          <a:bodyPr/>
          <a:lstStyle/>
          <a:p>
            <a:fld id="{B564A209-FB54-4047-A227-131E75C3C6B9}" type="slidenum">
              <a:rPr lang="en-US" smtClean="0"/>
              <a:t>10</a:t>
            </a:fld>
            <a:endParaRPr lang="en-US"/>
          </a:p>
        </p:txBody>
      </p:sp>
    </p:spTree>
    <p:extLst>
      <p:ext uri="{BB962C8B-B14F-4D97-AF65-F5344CB8AC3E}">
        <p14:creationId xmlns:p14="http://schemas.microsoft.com/office/powerpoint/2010/main" val="1922458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FAF8-AF30-714A-9031-27D22309B621}"/>
              </a:ext>
            </a:extLst>
          </p:cNvPr>
          <p:cNvSpPr>
            <a:spLocks noGrp="1"/>
          </p:cNvSpPr>
          <p:nvPr>
            <p:ph type="title"/>
          </p:nvPr>
        </p:nvSpPr>
        <p:spPr>
          <a:xfrm>
            <a:off x="0" y="126003"/>
            <a:ext cx="9156000" cy="857400"/>
          </a:xfrm>
        </p:spPr>
        <p:txBody>
          <a:bodyPr/>
          <a:lstStyle/>
          <a:p>
            <a:r>
              <a:rPr lang="en-ID" dirty="0"/>
              <a:t>PENGEMBANGAN KEPROFESIAN BERKEIANJUTAN (4) </a:t>
            </a:r>
            <a:br>
              <a:rPr lang="en-ID" dirty="0"/>
            </a:br>
            <a:endParaRPr lang="en-US" dirty="0"/>
          </a:p>
        </p:txBody>
      </p:sp>
      <p:sp>
        <p:nvSpPr>
          <p:cNvPr id="3" name="Content Placeholder 2">
            <a:extLst>
              <a:ext uri="{FF2B5EF4-FFF2-40B4-BE49-F238E27FC236}">
                <a16:creationId xmlns:a16="http://schemas.microsoft.com/office/drawing/2014/main" id="{13FA0C9C-A70D-554E-A0CE-6D77D8EA1D24}"/>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EF86CCF8-A307-2D49-B39F-4C0016A472E0}"/>
              </a:ext>
            </a:extLst>
          </p:cNvPr>
          <p:cNvSpPr>
            <a:spLocks noGrp="1"/>
          </p:cNvSpPr>
          <p:nvPr>
            <p:ph type="sldNum" sz="quarter" idx="12"/>
          </p:nvPr>
        </p:nvSpPr>
        <p:spPr/>
        <p:txBody>
          <a:bodyPr/>
          <a:lstStyle/>
          <a:p>
            <a:fld id="{B564A209-FB54-4047-A227-131E75C3C6B9}" type="slidenum">
              <a:rPr lang="en-US" smtClean="0"/>
              <a:t>11</a:t>
            </a:fld>
            <a:endParaRPr lang="en-US"/>
          </a:p>
        </p:txBody>
      </p:sp>
      <p:pic>
        <p:nvPicPr>
          <p:cNvPr id="5" name="Picture 4">
            <a:extLst>
              <a:ext uri="{FF2B5EF4-FFF2-40B4-BE49-F238E27FC236}">
                <a16:creationId xmlns:a16="http://schemas.microsoft.com/office/drawing/2014/main" id="{21CF13DF-4EF9-9A4C-BB90-0079236A9C02}"/>
              </a:ext>
            </a:extLst>
          </p:cNvPr>
          <p:cNvPicPr>
            <a:picLocks noChangeAspect="1"/>
          </p:cNvPicPr>
          <p:nvPr/>
        </p:nvPicPr>
        <p:blipFill>
          <a:blip r:embed="rId2"/>
          <a:stretch>
            <a:fillRect/>
          </a:stretch>
        </p:blipFill>
        <p:spPr>
          <a:xfrm>
            <a:off x="90535" y="983403"/>
            <a:ext cx="9144000" cy="3062584"/>
          </a:xfrm>
          <a:prstGeom prst="rect">
            <a:avLst/>
          </a:prstGeom>
        </p:spPr>
      </p:pic>
    </p:spTree>
    <p:extLst>
      <p:ext uri="{BB962C8B-B14F-4D97-AF65-F5344CB8AC3E}">
        <p14:creationId xmlns:p14="http://schemas.microsoft.com/office/powerpoint/2010/main" val="758400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AB6CA-0EEC-FC42-B660-D1F391E1E137}"/>
              </a:ext>
            </a:extLst>
          </p:cNvPr>
          <p:cNvSpPr>
            <a:spLocks noGrp="1"/>
          </p:cNvSpPr>
          <p:nvPr>
            <p:ph type="title"/>
          </p:nvPr>
        </p:nvSpPr>
        <p:spPr>
          <a:xfrm>
            <a:off x="-12000" y="92367"/>
            <a:ext cx="9156000" cy="857400"/>
          </a:xfrm>
        </p:spPr>
        <p:txBody>
          <a:bodyPr/>
          <a:lstStyle/>
          <a:p>
            <a:r>
              <a:rPr lang="en-US" sz="3600" dirty="0"/>
              <a:t>KTI yang </a:t>
            </a:r>
            <a:r>
              <a:rPr lang="en-US" sz="3600" dirty="0" err="1"/>
              <a:t>dapat</a:t>
            </a:r>
            <a:r>
              <a:rPr lang="en-US" sz="3600" dirty="0"/>
              <a:t> </a:t>
            </a:r>
            <a:r>
              <a:rPr lang="en-US" sz="3600" dirty="0" err="1"/>
              <a:t>dibuat</a:t>
            </a:r>
            <a:r>
              <a:rPr lang="en-US" sz="3600" dirty="0"/>
              <a:t> oleh guru</a:t>
            </a:r>
          </a:p>
        </p:txBody>
      </p:sp>
      <p:sp>
        <p:nvSpPr>
          <p:cNvPr id="4" name="Slide Number Placeholder 3">
            <a:extLst>
              <a:ext uri="{FF2B5EF4-FFF2-40B4-BE49-F238E27FC236}">
                <a16:creationId xmlns:a16="http://schemas.microsoft.com/office/drawing/2014/main" id="{F73B6566-A719-BA44-903B-B552EAF6BBD9}"/>
              </a:ext>
            </a:extLst>
          </p:cNvPr>
          <p:cNvSpPr>
            <a:spLocks noGrp="1"/>
          </p:cNvSpPr>
          <p:nvPr>
            <p:ph type="sldNum" sz="quarter" idx="12"/>
          </p:nvPr>
        </p:nvSpPr>
        <p:spPr/>
        <p:txBody>
          <a:bodyPr/>
          <a:lstStyle/>
          <a:p>
            <a:fld id="{B564A209-FB54-4047-A227-131E75C3C6B9}" type="slidenum">
              <a:rPr lang="en-US" smtClean="0"/>
              <a:t>12</a:t>
            </a:fld>
            <a:endParaRPr lang="en-US"/>
          </a:p>
        </p:txBody>
      </p:sp>
      <p:sp>
        <p:nvSpPr>
          <p:cNvPr id="5" name="Content Placeholder 4">
            <a:extLst>
              <a:ext uri="{FF2B5EF4-FFF2-40B4-BE49-F238E27FC236}">
                <a16:creationId xmlns:a16="http://schemas.microsoft.com/office/drawing/2014/main" id="{95D46E1D-F296-8742-BF7A-27E546DEABC8}"/>
              </a:ext>
            </a:extLst>
          </p:cNvPr>
          <p:cNvSpPr txBox="1">
            <a:spLocks noGrp="1"/>
          </p:cNvSpPr>
          <p:nvPr>
            <p:ph idx="1"/>
          </p:nvPr>
        </p:nvSpPr>
        <p:spPr>
          <a:xfrm>
            <a:off x="451200" y="1311905"/>
            <a:ext cx="8229600" cy="2231350"/>
          </a:xfrm>
          <a:prstGeom prst="rect">
            <a:avLst/>
          </a:prstGeom>
          <a:noFill/>
        </p:spPr>
        <p:txBody>
          <a:bodyPr wrap="square" rtlCol="0">
            <a:spAutoFit/>
          </a:bodyPr>
          <a:lstStyle/>
          <a:p>
            <a:r>
              <a:rPr lang="en-US" sz="3200" dirty="0"/>
              <a:t> </a:t>
            </a:r>
            <a:r>
              <a:rPr lang="en-US" sz="3200" b="1" dirty="0" err="1"/>
              <a:t>Laporan</a:t>
            </a:r>
            <a:r>
              <a:rPr lang="en-US" sz="3200" b="1" dirty="0"/>
              <a:t> </a:t>
            </a:r>
            <a:r>
              <a:rPr lang="en-US" sz="3200" b="1" dirty="0" err="1"/>
              <a:t>hasil</a:t>
            </a:r>
            <a:r>
              <a:rPr lang="en-US" sz="3200" b="1" dirty="0"/>
              <a:t> </a:t>
            </a:r>
            <a:r>
              <a:rPr lang="en-US" sz="3200" b="1" dirty="0" err="1"/>
              <a:t>penelitian</a:t>
            </a:r>
            <a:r>
              <a:rPr lang="en-US" sz="3200" dirty="0"/>
              <a:t>, </a:t>
            </a:r>
            <a:r>
              <a:rPr lang="en-US" sz="3200" b="1" dirty="0" err="1"/>
              <a:t>makalah</a:t>
            </a:r>
            <a:r>
              <a:rPr lang="en-US" sz="3200" b="1" dirty="0"/>
              <a:t> </a:t>
            </a:r>
            <a:r>
              <a:rPr lang="en-US" sz="3200" b="1" dirty="0" err="1"/>
              <a:t>ilmiah</a:t>
            </a:r>
            <a:r>
              <a:rPr lang="en-US" sz="3200" dirty="0"/>
              <a:t>, </a:t>
            </a:r>
            <a:r>
              <a:rPr lang="en-US" sz="3200" b="1" dirty="0" err="1"/>
              <a:t>artikel</a:t>
            </a:r>
            <a:r>
              <a:rPr lang="en-US" sz="3200" b="1" dirty="0"/>
              <a:t> </a:t>
            </a:r>
            <a:r>
              <a:rPr lang="en-US" sz="3200" b="1" dirty="0" err="1"/>
              <a:t>ilmiah</a:t>
            </a:r>
            <a:r>
              <a:rPr lang="en-US" sz="3200" b="1" dirty="0"/>
              <a:t> </a:t>
            </a:r>
            <a:r>
              <a:rPr lang="en-US" sz="3200" b="1" dirty="0" err="1"/>
              <a:t>populer</a:t>
            </a:r>
            <a:r>
              <a:rPr lang="en-US" sz="3200" dirty="0"/>
              <a:t>, </a:t>
            </a:r>
            <a:r>
              <a:rPr lang="en-US" sz="3200" dirty="0" err="1"/>
              <a:t>buku</a:t>
            </a:r>
            <a:r>
              <a:rPr lang="en-US" sz="3200" dirty="0"/>
              <a:t> </a:t>
            </a:r>
            <a:r>
              <a:rPr lang="en-US" sz="3200" dirty="0" err="1"/>
              <a:t>teks</a:t>
            </a:r>
            <a:r>
              <a:rPr lang="en-US" sz="3200" dirty="0"/>
              <a:t>, </a:t>
            </a:r>
            <a:r>
              <a:rPr lang="en-US" sz="3200" dirty="0" err="1"/>
              <a:t>buku</a:t>
            </a:r>
            <a:r>
              <a:rPr lang="en-US" sz="3200" dirty="0"/>
              <a:t> </a:t>
            </a:r>
            <a:r>
              <a:rPr lang="en-US" sz="3200" dirty="0" err="1"/>
              <a:t>pengayaan</a:t>
            </a:r>
            <a:r>
              <a:rPr lang="en-US" sz="3200" dirty="0"/>
              <a:t>, </a:t>
            </a:r>
            <a:r>
              <a:rPr lang="en-US" sz="3200" dirty="0" err="1"/>
              <a:t>buku</a:t>
            </a:r>
            <a:r>
              <a:rPr lang="en-US" sz="3200" dirty="0"/>
              <a:t> </a:t>
            </a:r>
            <a:r>
              <a:rPr lang="en-US" sz="3200" dirty="0" err="1"/>
              <a:t>pedoman</a:t>
            </a:r>
            <a:r>
              <a:rPr lang="en-US" sz="3200" dirty="0"/>
              <a:t> guru, </a:t>
            </a:r>
            <a:r>
              <a:rPr lang="en-US" sz="3200" dirty="0" err="1"/>
              <a:t>karya</a:t>
            </a:r>
            <a:r>
              <a:rPr lang="en-US" sz="3200" dirty="0"/>
              <a:t> </a:t>
            </a:r>
            <a:r>
              <a:rPr lang="en-US" sz="3200" dirty="0" err="1"/>
              <a:t>hasil</a:t>
            </a:r>
            <a:r>
              <a:rPr lang="en-US" sz="3200" dirty="0"/>
              <a:t> </a:t>
            </a:r>
            <a:r>
              <a:rPr lang="en-US" sz="3200" dirty="0" err="1"/>
              <a:t>terjemahan</a:t>
            </a:r>
            <a:r>
              <a:rPr lang="en-US" sz="3200" dirty="0"/>
              <a:t> </a:t>
            </a:r>
          </a:p>
        </p:txBody>
      </p:sp>
    </p:spTree>
    <p:extLst>
      <p:ext uri="{BB962C8B-B14F-4D97-AF65-F5344CB8AC3E}">
        <p14:creationId xmlns:p14="http://schemas.microsoft.com/office/powerpoint/2010/main" val="4221261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AE6E-9524-6942-9C1A-95EB582360E9}"/>
              </a:ext>
            </a:extLst>
          </p:cNvPr>
          <p:cNvSpPr>
            <a:spLocks noGrp="1"/>
          </p:cNvSpPr>
          <p:nvPr>
            <p:ph type="title"/>
          </p:nvPr>
        </p:nvSpPr>
        <p:spPr>
          <a:xfrm>
            <a:off x="0" y="71682"/>
            <a:ext cx="9017251" cy="857400"/>
          </a:xfrm>
        </p:spPr>
        <p:txBody>
          <a:bodyPr/>
          <a:lstStyle/>
          <a:p>
            <a:r>
              <a:rPr lang="en-US" dirty="0" err="1"/>
              <a:t>Karya</a:t>
            </a:r>
            <a:r>
              <a:rPr lang="en-US" dirty="0"/>
              <a:t> </a:t>
            </a:r>
            <a:r>
              <a:rPr lang="en-US" dirty="0" err="1"/>
              <a:t>Tulis</a:t>
            </a:r>
            <a:r>
              <a:rPr lang="en-US" dirty="0"/>
              <a:t> </a:t>
            </a:r>
            <a:r>
              <a:rPr lang="en-US" dirty="0" err="1"/>
              <a:t>Ilmiah</a:t>
            </a:r>
            <a:endParaRPr lang="en-US" dirty="0"/>
          </a:p>
        </p:txBody>
      </p:sp>
      <p:sp>
        <p:nvSpPr>
          <p:cNvPr id="3" name="Content Placeholder 2">
            <a:extLst>
              <a:ext uri="{FF2B5EF4-FFF2-40B4-BE49-F238E27FC236}">
                <a16:creationId xmlns:a16="http://schemas.microsoft.com/office/drawing/2014/main" id="{63271B52-EA18-CA42-9A0A-39642418374C}"/>
              </a:ext>
            </a:extLst>
          </p:cNvPr>
          <p:cNvSpPr>
            <a:spLocks noGrp="1"/>
          </p:cNvSpPr>
          <p:nvPr>
            <p:ph idx="1"/>
          </p:nvPr>
        </p:nvSpPr>
        <p:spPr>
          <a:xfrm>
            <a:off x="194650" y="929081"/>
            <a:ext cx="4024265" cy="2719465"/>
          </a:xfrm>
        </p:spPr>
        <p:txBody>
          <a:bodyPr/>
          <a:lstStyle/>
          <a:p>
            <a:pPr marL="101600" indent="0">
              <a:buNone/>
            </a:pPr>
            <a:r>
              <a:rPr lang="en-US" sz="1600" dirty="0" err="1"/>
              <a:t>Laporan</a:t>
            </a:r>
            <a:r>
              <a:rPr lang="en-US" sz="1600" dirty="0"/>
              <a:t> Hasil </a:t>
            </a:r>
            <a:r>
              <a:rPr lang="en-US" sz="1600" dirty="0" err="1"/>
              <a:t>Penelitian</a:t>
            </a:r>
            <a:r>
              <a:rPr lang="en-US" sz="1600" dirty="0"/>
              <a:t>:</a:t>
            </a:r>
          </a:p>
          <a:p>
            <a:r>
              <a:rPr lang="en-US" sz="1600" dirty="0" err="1"/>
              <a:t>Penelitian</a:t>
            </a:r>
            <a:r>
              <a:rPr lang="en-US" sz="1600" dirty="0"/>
              <a:t> </a:t>
            </a:r>
            <a:r>
              <a:rPr lang="en-US" sz="1600" dirty="0" err="1"/>
              <a:t>dengan</a:t>
            </a:r>
            <a:r>
              <a:rPr lang="en-US" sz="1600" dirty="0"/>
              <a:t> </a:t>
            </a:r>
            <a:r>
              <a:rPr lang="en-US" sz="1600" dirty="0" err="1"/>
              <a:t>Studi</a:t>
            </a:r>
            <a:r>
              <a:rPr lang="en-US" sz="1600" dirty="0"/>
              <a:t> </a:t>
            </a:r>
            <a:r>
              <a:rPr lang="en-US" sz="1600" dirty="0" err="1"/>
              <a:t>Pustaka</a:t>
            </a:r>
            <a:endParaRPr lang="en-US" sz="1600" dirty="0"/>
          </a:p>
          <a:p>
            <a:r>
              <a:rPr lang="en-US" sz="1600" dirty="0" err="1"/>
              <a:t>Penelitian</a:t>
            </a:r>
            <a:r>
              <a:rPr lang="en-US" sz="1600" dirty="0"/>
              <a:t> </a:t>
            </a:r>
            <a:r>
              <a:rPr lang="en-US" sz="1600" dirty="0" err="1"/>
              <a:t>dengan</a:t>
            </a:r>
            <a:r>
              <a:rPr lang="en-US" sz="1600" dirty="0"/>
              <a:t> </a:t>
            </a:r>
            <a:r>
              <a:rPr lang="en-US" sz="1600" dirty="0" err="1"/>
              <a:t>metode</a:t>
            </a:r>
            <a:r>
              <a:rPr lang="en-US" sz="1600" dirty="0"/>
              <a:t> </a:t>
            </a:r>
            <a:r>
              <a:rPr lang="en-US" sz="1600" dirty="0" err="1"/>
              <a:t>kualitatif</a:t>
            </a:r>
            <a:endParaRPr lang="en-US" sz="1600" dirty="0"/>
          </a:p>
          <a:p>
            <a:r>
              <a:rPr lang="en-US" sz="1600" dirty="0" err="1"/>
              <a:t>Penelitian</a:t>
            </a:r>
            <a:r>
              <a:rPr lang="en-US" sz="1600" dirty="0"/>
              <a:t> </a:t>
            </a:r>
            <a:r>
              <a:rPr lang="en-US" sz="1600" dirty="0" err="1"/>
              <a:t>dengan</a:t>
            </a:r>
            <a:r>
              <a:rPr lang="en-US" sz="1600" dirty="0"/>
              <a:t> </a:t>
            </a:r>
            <a:r>
              <a:rPr lang="en-US" sz="1600" dirty="0" err="1"/>
              <a:t>metode</a:t>
            </a:r>
            <a:r>
              <a:rPr lang="en-US" sz="1600" dirty="0"/>
              <a:t> </a:t>
            </a:r>
            <a:r>
              <a:rPr lang="en-US" sz="1600" dirty="0" err="1"/>
              <a:t>kuantitatif</a:t>
            </a:r>
            <a:endParaRPr lang="en-US" sz="1600" dirty="0"/>
          </a:p>
          <a:p>
            <a:r>
              <a:rPr lang="en-US" sz="1600" dirty="0" err="1"/>
              <a:t>Penelitian</a:t>
            </a:r>
            <a:r>
              <a:rPr lang="en-US" sz="1600" dirty="0"/>
              <a:t> </a:t>
            </a:r>
            <a:r>
              <a:rPr lang="en-US" sz="1600" dirty="0" err="1"/>
              <a:t>dengan</a:t>
            </a:r>
            <a:r>
              <a:rPr lang="en-US" sz="1600" dirty="0"/>
              <a:t> </a:t>
            </a:r>
            <a:r>
              <a:rPr lang="en-US" sz="1600" dirty="0" err="1"/>
              <a:t>metode</a:t>
            </a:r>
            <a:r>
              <a:rPr lang="en-US" sz="1600" dirty="0"/>
              <a:t> </a:t>
            </a:r>
            <a:r>
              <a:rPr lang="en-US" sz="1600" i="1" dirty="0"/>
              <a:t>Mix Method</a:t>
            </a:r>
          </a:p>
          <a:p>
            <a:r>
              <a:rPr lang="en-US" sz="1600" dirty="0" err="1"/>
              <a:t>Penelitian</a:t>
            </a:r>
            <a:r>
              <a:rPr lang="en-US" sz="1600" dirty="0"/>
              <a:t> </a:t>
            </a:r>
            <a:r>
              <a:rPr lang="en-US" sz="1600" dirty="0" err="1"/>
              <a:t>Tindakan</a:t>
            </a:r>
            <a:r>
              <a:rPr lang="en-US" sz="1600" dirty="0"/>
              <a:t> Kelas</a:t>
            </a:r>
          </a:p>
        </p:txBody>
      </p:sp>
      <p:sp>
        <p:nvSpPr>
          <p:cNvPr id="4" name="Slide Number Placeholder 3">
            <a:extLst>
              <a:ext uri="{FF2B5EF4-FFF2-40B4-BE49-F238E27FC236}">
                <a16:creationId xmlns:a16="http://schemas.microsoft.com/office/drawing/2014/main" id="{7426C734-4EBC-8D48-A553-016B1C5E028E}"/>
              </a:ext>
            </a:extLst>
          </p:cNvPr>
          <p:cNvSpPr>
            <a:spLocks noGrp="1"/>
          </p:cNvSpPr>
          <p:nvPr>
            <p:ph type="sldNum" sz="quarter" idx="12"/>
          </p:nvPr>
        </p:nvSpPr>
        <p:spPr/>
        <p:txBody>
          <a:bodyPr/>
          <a:lstStyle/>
          <a:p>
            <a:fld id="{B564A209-FB54-4047-A227-131E75C3C6B9}" type="slidenum">
              <a:rPr lang="en-US" smtClean="0"/>
              <a:t>13</a:t>
            </a:fld>
            <a:endParaRPr lang="en-US"/>
          </a:p>
        </p:txBody>
      </p:sp>
      <p:sp>
        <p:nvSpPr>
          <p:cNvPr id="5" name="Content Placeholder 2">
            <a:extLst>
              <a:ext uri="{FF2B5EF4-FFF2-40B4-BE49-F238E27FC236}">
                <a16:creationId xmlns:a16="http://schemas.microsoft.com/office/drawing/2014/main" id="{C755B5EE-8EB9-3641-88A0-F7E305192CA1}"/>
              </a:ext>
            </a:extLst>
          </p:cNvPr>
          <p:cNvSpPr txBox="1">
            <a:spLocks/>
          </p:cNvSpPr>
          <p:nvPr/>
        </p:nvSpPr>
        <p:spPr>
          <a:xfrm>
            <a:off x="4413565" y="929080"/>
            <a:ext cx="4250601" cy="27194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1pPr>
            <a:lvl2pPr marL="914400" marR="0" lvl="1"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2pPr>
            <a:lvl3pPr marL="1371600" marR="0" lvl="2"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3pPr>
            <a:lvl4pPr marL="1828800" marR="0" lvl="3"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4pPr>
            <a:lvl5pPr marL="2286000" marR="0" lvl="4"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5pPr>
            <a:lvl6pPr marL="2743200" marR="0" lvl="5"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6pPr>
            <a:lvl7pPr marL="3200400" marR="0" lvl="6"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7pPr>
            <a:lvl8pPr marL="3657600" marR="0" lvl="7"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8pPr>
            <a:lvl9pPr marL="4114800" marR="0" lvl="8"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9pPr>
          </a:lstStyle>
          <a:p>
            <a:pPr marL="101600" indent="0">
              <a:buFont typeface="Sniglet"/>
              <a:buNone/>
            </a:pPr>
            <a:r>
              <a:rPr lang="en-US" sz="1600" dirty="0" err="1"/>
              <a:t>Makalah</a:t>
            </a:r>
            <a:r>
              <a:rPr lang="en-US" sz="1600" dirty="0"/>
              <a:t> </a:t>
            </a:r>
            <a:r>
              <a:rPr lang="en-US" sz="1600" dirty="0" err="1"/>
              <a:t>Ilmiah</a:t>
            </a:r>
            <a:r>
              <a:rPr lang="en-US" sz="1600" dirty="0"/>
              <a:t>:</a:t>
            </a:r>
          </a:p>
          <a:p>
            <a:r>
              <a:rPr lang="en-US" sz="1600" dirty="0" err="1"/>
              <a:t>Mengikuti</a:t>
            </a:r>
            <a:r>
              <a:rPr lang="en-US" sz="1600" dirty="0"/>
              <a:t> </a:t>
            </a:r>
            <a:r>
              <a:rPr lang="en-US" sz="1600" dirty="0" err="1"/>
              <a:t>konferensi</a:t>
            </a:r>
            <a:r>
              <a:rPr lang="en-US" sz="1600" dirty="0"/>
              <a:t>, seminar, workshop </a:t>
            </a:r>
            <a:r>
              <a:rPr lang="en-US" sz="1600" dirty="0" err="1"/>
              <a:t>ilmiah</a:t>
            </a:r>
            <a:endParaRPr lang="en-US" sz="1600" dirty="0"/>
          </a:p>
        </p:txBody>
      </p:sp>
      <p:sp>
        <p:nvSpPr>
          <p:cNvPr id="6" name="Content Placeholder 2">
            <a:extLst>
              <a:ext uri="{FF2B5EF4-FFF2-40B4-BE49-F238E27FC236}">
                <a16:creationId xmlns:a16="http://schemas.microsoft.com/office/drawing/2014/main" id="{5BBC51C8-773D-BC4B-B826-C120DF46B6E4}"/>
              </a:ext>
            </a:extLst>
          </p:cNvPr>
          <p:cNvSpPr txBox="1">
            <a:spLocks/>
          </p:cNvSpPr>
          <p:nvPr/>
        </p:nvSpPr>
        <p:spPr>
          <a:xfrm>
            <a:off x="4413565" y="2113510"/>
            <a:ext cx="4250601" cy="27194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1pPr>
            <a:lvl2pPr marL="914400" marR="0" lvl="1"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2pPr>
            <a:lvl3pPr marL="1371600" marR="0" lvl="2"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3pPr>
            <a:lvl4pPr marL="1828800" marR="0" lvl="3"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4pPr>
            <a:lvl5pPr marL="2286000" marR="0" lvl="4"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5pPr>
            <a:lvl6pPr marL="2743200" marR="0" lvl="5"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6pPr>
            <a:lvl7pPr marL="3200400" marR="0" lvl="6"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7pPr>
            <a:lvl8pPr marL="3657600" marR="0" lvl="7"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8pPr>
            <a:lvl9pPr marL="4114800" marR="0" lvl="8"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9pPr>
          </a:lstStyle>
          <a:p>
            <a:pPr marL="101600" indent="0">
              <a:buFont typeface="Sniglet"/>
              <a:buNone/>
            </a:pPr>
            <a:r>
              <a:rPr lang="en-US" sz="1600" dirty="0" err="1"/>
              <a:t>Artikel</a:t>
            </a:r>
            <a:r>
              <a:rPr lang="en-US" sz="1600" dirty="0"/>
              <a:t> </a:t>
            </a:r>
            <a:r>
              <a:rPr lang="en-US" sz="1600" dirty="0" err="1"/>
              <a:t>Ilmiah</a:t>
            </a:r>
            <a:r>
              <a:rPr lang="en-US" sz="1600" dirty="0"/>
              <a:t>:</a:t>
            </a:r>
          </a:p>
          <a:p>
            <a:r>
              <a:rPr lang="en-US" sz="1600" dirty="0" err="1"/>
              <a:t>Menulis</a:t>
            </a:r>
            <a:r>
              <a:rPr lang="en-US" sz="1600" dirty="0"/>
              <a:t> </a:t>
            </a:r>
            <a:r>
              <a:rPr lang="en-US" sz="1600" dirty="0" err="1"/>
              <a:t>artikel</a:t>
            </a:r>
            <a:r>
              <a:rPr lang="en-US" sz="1600" dirty="0"/>
              <a:t> </a:t>
            </a:r>
            <a:r>
              <a:rPr lang="en-US" sz="1600" dirty="0" err="1"/>
              <a:t>jurnal</a:t>
            </a:r>
            <a:r>
              <a:rPr lang="en-US" sz="1600" dirty="0"/>
              <a:t> </a:t>
            </a:r>
            <a:r>
              <a:rPr lang="en-US" sz="1600" dirty="0" err="1"/>
              <a:t>nasional</a:t>
            </a:r>
            <a:r>
              <a:rPr lang="en-US" sz="1600" dirty="0"/>
              <a:t> </a:t>
            </a:r>
            <a:r>
              <a:rPr lang="en-US" sz="1600" dirty="0" err="1"/>
              <a:t>atau</a:t>
            </a:r>
            <a:r>
              <a:rPr lang="en-US" sz="1600" dirty="0"/>
              <a:t> </a:t>
            </a:r>
            <a:r>
              <a:rPr lang="en-US" sz="1600" dirty="0" err="1"/>
              <a:t>daerah</a:t>
            </a:r>
            <a:endParaRPr lang="en-US" sz="1600" dirty="0"/>
          </a:p>
          <a:p>
            <a:r>
              <a:rPr lang="en-US" sz="1600" dirty="0" err="1"/>
              <a:t>Menulis</a:t>
            </a:r>
            <a:r>
              <a:rPr lang="en-US" sz="1600" dirty="0"/>
              <a:t> </a:t>
            </a:r>
            <a:r>
              <a:rPr lang="en-US" sz="1600" dirty="0" err="1"/>
              <a:t>artikel</a:t>
            </a:r>
            <a:r>
              <a:rPr lang="en-US" sz="1600" dirty="0"/>
              <a:t> </a:t>
            </a:r>
            <a:r>
              <a:rPr lang="en-US" sz="1600" dirty="0" err="1"/>
              <a:t>ilmiah</a:t>
            </a:r>
            <a:r>
              <a:rPr lang="en-US" sz="1600" dirty="0"/>
              <a:t> </a:t>
            </a:r>
            <a:r>
              <a:rPr lang="en-US" sz="1600" dirty="0" err="1"/>
              <a:t>populer</a:t>
            </a:r>
            <a:r>
              <a:rPr lang="en-US" sz="1600" dirty="0"/>
              <a:t> di </a:t>
            </a:r>
            <a:r>
              <a:rPr lang="en-US" sz="1600" dirty="0" err="1"/>
              <a:t>koran</a:t>
            </a:r>
            <a:r>
              <a:rPr lang="en-US" sz="1600" dirty="0"/>
              <a:t> </a:t>
            </a:r>
            <a:r>
              <a:rPr lang="en-US" sz="1600" dirty="0" err="1"/>
              <a:t>nasional</a:t>
            </a:r>
            <a:r>
              <a:rPr lang="en-US" sz="1600" dirty="0"/>
              <a:t> </a:t>
            </a:r>
            <a:r>
              <a:rPr lang="en-US" sz="1600" dirty="0" err="1"/>
              <a:t>atau</a:t>
            </a:r>
            <a:r>
              <a:rPr lang="en-US" sz="1600" dirty="0"/>
              <a:t> </a:t>
            </a:r>
            <a:r>
              <a:rPr lang="en-US" sz="1600" dirty="0" err="1"/>
              <a:t>daerah</a:t>
            </a:r>
            <a:endParaRPr lang="en-US" sz="1600" dirty="0"/>
          </a:p>
          <a:p>
            <a:pPr marL="101600" indent="0">
              <a:buNone/>
            </a:pPr>
            <a:endParaRPr lang="en-US" sz="1600" dirty="0"/>
          </a:p>
        </p:txBody>
      </p:sp>
    </p:spTree>
    <p:extLst>
      <p:ext uri="{BB962C8B-B14F-4D97-AF65-F5344CB8AC3E}">
        <p14:creationId xmlns:p14="http://schemas.microsoft.com/office/powerpoint/2010/main" val="535746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B429-42CF-4148-A10F-AA5615ED6A77}"/>
              </a:ext>
            </a:extLst>
          </p:cNvPr>
          <p:cNvSpPr>
            <a:spLocks noGrp="1"/>
          </p:cNvSpPr>
          <p:nvPr>
            <p:ph type="title"/>
          </p:nvPr>
        </p:nvSpPr>
        <p:spPr>
          <a:xfrm>
            <a:off x="-159933" y="116949"/>
            <a:ext cx="9156000" cy="857400"/>
          </a:xfrm>
        </p:spPr>
        <p:txBody>
          <a:bodyPr/>
          <a:lstStyle/>
          <a:p>
            <a:r>
              <a:rPr lang="en-US" dirty="0" err="1"/>
              <a:t>Pentingnya</a:t>
            </a:r>
            <a:r>
              <a:rPr lang="en-US" dirty="0"/>
              <a:t> </a:t>
            </a:r>
            <a:r>
              <a:rPr lang="en-US" dirty="0" err="1"/>
              <a:t>Menulis</a:t>
            </a:r>
            <a:r>
              <a:rPr lang="en-US" dirty="0"/>
              <a:t> KTI </a:t>
            </a:r>
            <a:r>
              <a:rPr lang="en-US" dirty="0" err="1"/>
              <a:t>Bagi</a:t>
            </a:r>
            <a:r>
              <a:rPr lang="en-US" dirty="0"/>
              <a:t> Guru</a:t>
            </a:r>
          </a:p>
        </p:txBody>
      </p:sp>
      <p:sp>
        <p:nvSpPr>
          <p:cNvPr id="3" name="Content Placeholder 2">
            <a:extLst>
              <a:ext uri="{FF2B5EF4-FFF2-40B4-BE49-F238E27FC236}">
                <a16:creationId xmlns:a16="http://schemas.microsoft.com/office/drawing/2014/main" id="{1F09D4ED-DB60-154D-AE11-52BC8CD4E220}"/>
              </a:ext>
            </a:extLst>
          </p:cNvPr>
          <p:cNvSpPr>
            <a:spLocks noGrp="1"/>
          </p:cNvSpPr>
          <p:nvPr>
            <p:ph idx="1"/>
          </p:nvPr>
        </p:nvSpPr>
        <p:spPr>
          <a:xfrm>
            <a:off x="520574" y="784802"/>
            <a:ext cx="8229600" cy="3171562"/>
          </a:xfrm>
        </p:spPr>
        <p:txBody>
          <a:bodyPr/>
          <a:lstStyle/>
          <a:p>
            <a:r>
              <a:rPr lang="en-US" dirty="0" err="1"/>
              <a:t>Upaya</a:t>
            </a:r>
            <a:r>
              <a:rPr lang="en-US" dirty="0"/>
              <a:t> </a:t>
            </a:r>
            <a:r>
              <a:rPr lang="en-US" dirty="0" err="1"/>
              <a:t>untuk</a:t>
            </a:r>
            <a:r>
              <a:rPr lang="en-US" dirty="0"/>
              <a:t> </a:t>
            </a:r>
            <a:r>
              <a:rPr lang="en-US" dirty="0" err="1"/>
              <a:t>selalu</a:t>
            </a:r>
            <a:r>
              <a:rPr lang="en-US" dirty="0"/>
              <a:t> </a:t>
            </a:r>
            <a:r>
              <a:rPr lang="en-US" dirty="0" err="1"/>
              <a:t>meningkatkan</a:t>
            </a:r>
            <a:r>
              <a:rPr lang="en-US" dirty="0"/>
              <a:t> </a:t>
            </a:r>
            <a:r>
              <a:rPr lang="en-US" dirty="0" err="1"/>
              <a:t>mutu</a:t>
            </a:r>
            <a:r>
              <a:rPr lang="en-US" dirty="0"/>
              <a:t> dan </a:t>
            </a:r>
            <a:r>
              <a:rPr lang="en-US" dirty="0" err="1"/>
              <a:t>kualitas</a:t>
            </a:r>
            <a:r>
              <a:rPr lang="en-US" dirty="0"/>
              <a:t> guru</a:t>
            </a:r>
          </a:p>
          <a:p>
            <a:r>
              <a:rPr lang="en-US" dirty="0" err="1"/>
              <a:t>Sebagai</a:t>
            </a:r>
            <a:r>
              <a:rPr lang="en-US" dirty="0"/>
              <a:t> </a:t>
            </a:r>
            <a:r>
              <a:rPr lang="en-US" dirty="0" err="1"/>
              <a:t>sarana</a:t>
            </a:r>
            <a:r>
              <a:rPr lang="en-US" dirty="0"/>
              <a:t> </a:t>
            </a:r>
            <a:r>
              <a:rPr lang="en-US" dirty="0" err="1"/>
              <a:t>aktualisasi</a:t>
            </a:r>
            <a:r>
              <a:rPr lang="en-US" dirty="0"/>
              <a:t> guru dan </a:t>
            </a:r>
            <a:r>
              <a:rPr lang="en-US" dirty="0" err="1"/>
              <a:t>upaya</a:t>
            </a:r>
            <a:r>
              <a:rPr lang="en-US" dirty="0"/>
              <a:t> </a:t>
            </a:r>
            <a:r>
              <a:rPr lang="en-US" dirty="0" err="1"/>
              <a:t>untuk</a:t>
            </a:r>
            <a:r>
              <a:rPr lang="en-US" dirty="0"/>
              <a:t> </a:t>
            </a:r>
            <a:r>
              <a:rPr lang="en-US" dirty="0" err="1"/>
              <a:t>berkontribusi</a:t>
            </a:r>
            <a:r>
              <a:rPr lang="en-US" dirty="0"/>
              <a:t> </a:t>
            </a:r>
            <a:r>
              <a:rPr lang="en-US" dirty="0" err="1"/>
              <a:t>bagi</a:t>
            </a:r>
            <a:r>
              <a:rPr lang="en-US" dirty="0"/>
              <a:t> </a:t>
            </a:r>
            <a:r>
              <a:rPr lang="en-US" dirty="0" err="1"/>
              <a:t>ilmu</a:t>
            </a:r>
            <a:r>
              <a:rPr lang="en-US" dirty="0"/>
              <a:t> </a:t>
            </a:r>
            <a:r>
              <a:rPr lang="en-US" dirty="0" err="1"/>
              <a:t>pengetahuan</a:t>
            </a:r>
            <a:endParaRPr lang="en-US" dirty="0"/>
          </a:p>
          <a:p>
            <a:r>
              <a:rPr lang="en-US" dirty="0" err="1"/>
              <a:t>Mencatat</a:t>
            </a:r>
            <a:r>
              <a:rPr lang="en-US" dirty="0"/>
              <a:t> </a:t>
            </a:r>
            <a:r>
              <a:rPr lang="en-US" dirty="0" err="1"/>
              <a:t>kemajuan</a:t>
            </a:r>
            <a:r>
              <a:rPr lang="en-US" dirty="0"/>
              <a:t> </a:t>
            </a:r>
            <a:r>
              <a:rPr lang="en-US" dirty="0" err="1"/>
              <a:t>pendidikan</a:t>
            </a:r>
            <a:r>
              <a:rPr lang="en-US" dirty="0"/>
              <a:t> </a:t>
            </a:r>
            <a:r>
              <a:rPr lang="en-US" dirty="0" err="1"/>
              <a:t>anak</a:t>
            </a:r>
            <a:endParaRPr lang="en-US" dirty="0"/>
          </a:p>
          <a:p>
            <a:r>
              <a:rPr lang="en-US" dirty="0" err="1"/>
              <a:t>Sebagai</a:t>
            </a:r>
            <a:r>
              <a:rPr lang="en-US" dirty="0"/>
              <a:t> </a:t>
            </a:r>
            <a:r>
              <a:rPr lang="en-US" dirty="0" err="1"/>
              <a:t>syarat</a:t>
            </a:r>
            <a:r>
              <a:rPr lang="en-US" dirty="0"/>
              <a:t> </a:t>
            </a:r>
            <a:r>
              <a:rPr lang="en-US" dirty="0" err="1"/>
              <a:t>kenaikan</a:t>
            </a:r>
            <a:r>
              <a:rPr lang="en-US" dirty="0"/>
              <a:t> </a:t>
            </a:r>
            <a:r>
              <a:rPr lang="en-US" dirty="0" err="1"/>
              <a:t>pangkat</a:t>
            </a:r>
            <a:r>
              <a:rPr lang="en-US" dirty="0"/>
              <a:t> dan </a:t>
            </a:r>
            <a:r>
              <a:rPr lang="en-US" dirty="0" err="1"/>
              <a:t>golongan</a:t>
            </a:r>
            <a:endParaRPr lang="en-US" dirty="0"/>
          </a:p>
          <a:p>
            <a:endParaRPr lang="en-US" dirty="0"/>
          </a:p>
        </p:txBody>
      </p:sp>
      <p:sp>
        <p:nvSpPr>
          <p:cNvPr id="4" name="Slide Number Placeholder 3">
            <a:extLst>
              <a:ext uri="{FF2B5EF4-FFF2-40B4-BE49-F238E27FC236}">
                <a16:creationId xmlns:a16="http://schemas.microsoft.com/office/drawing/2014/main" id="{E48739BB-5550-8B47-815B-D354DF996025}"/>
              </a:ext>
            </a:extLst>
          </p:cNvPr>
          <p:cNvSpPr>
            <a:spLocks noGrp="1"/>
          </p:cNvSpPr>
          <p:nvPr>
            <p:ph type="sldNum" sz="quarter" idx="12"/>
          </p:nvPr>
        </p:nvSpPr>
        <p:spPr/>
        <p:txBody>
          <a:bodyPr/>
          <a:lstStyle/>
          <a:p>
            <a:fld id="{B564A209-FB54-4047-A227-131E75C3C6B9}" type="slidenum">
              <a:rPr lang="en-US" smtClean="0"/>
              <a:t>14</a:t>
            </a:fld>
            <a:endParaRPr lang="en-US"/>
          </a:p>
        </p:txBody>
      </p:sp>
    </p:spTree>
    <p:extLst>
      <p:ext uri="{BB962C8B-B14F-4D97-AF65-F5344CB8AC3E}">
        <p14:creationId xmlns:p14="http://schemas.microsoft.com/office/powerpoint/2010/main" val="1364411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56C1-5F19-454A-BDF9-3BD8F2F2D6C0}"/>
              </a:ext>
            </a:extLst>
          </p:cNvPr>
          <p:cNvSpPr>
            <a:spLocks noGrp="1"/>
          </p:cNvSpPr>
          <p:nvPr>
            <p:ph type="title"/>
          </p:nvPr>
        </p:nvSpPr>
        <p:spPr>
          <a:xfrm>
            <a:off x="-6000" y="71682"/>
            <a:ext cx="9156000" cy="857400"/>
          </a:xfrm>
        </p:spPr>
        <p:txBody>
          <a:bodyPr/>
          <a:lstStyle/>
          <a:p>
            <a:r>
              <a:rPr lang="en-US" dirty="0" err="1"/>
              <a:t>Hambatan</a:t>
            </a:r>
            <a:r>
              <a:rPr lang="en-US" dirty="0"/>
              <a:t> </a:t>
            </a:r>
            <a:r>
              <a:rPr lang="en-US" dirty="0" err="1"/>
              <a:t>Menulis</a:t>
            </a:r>
            <a:r>
              <a:rPr lang="en-US" dirty="0"/>
              <a:t> KTI</a:t>
            </a:r>
          </a:p>
        </p:txBody>
      </p:sp>
      <p:sp>
        <p:nvSpPr>
          <p:cNvPr id="4" name="Slide Number Placeholder 3">
            <a:extLst>
              <a:ext uri="{FF2B5EF4-FFF2-40B4-BE49-F238E27FC236}">
                <a16:creationId xmlns:a16="http://schemas.microsoft.com/office/drawing/2014/main" id="{10B02F8A-DBFE-D14C-BEC1-5703860F6473}"/>
              </a:ext>
            </a:extLst>
          </p:cNvPr>
          <p:cNvSpPr>
            <a:spLocks noGrp="1"/>
          </p:cNvSpPr>
          <p:nvPr>
            <p:ph type="sldNum" sz="quarter" idx="12"/>
          </p:nvPr>
        </p:nvSpPr>
        <p:spPr/>
        <p:txBody>
          <a:bodyPr/>
          <a:lstStyle/>
          <a:p>
            <a:fld id="{B564A209-FB54-4047-A227-131E75C3C6B9}" type="slidenum">
              <a:rPr lang="en-US" smtClean="0"/>
              <a:t>15</a:t>
            </a:fld>
            <a:endParaRPr lang="en-US"/>
          </a:p>
        </p:txBody>
      </p:sp>
      <p:sp>
        <p:nvSpPr>
          <p:cNvPr id="5" name="Content Placeholder 2">
            <a:extLst>
              <a:ext uri="{FF2B5EF4-FFF2-40B4-BE49-F238E27FC236}">
                <a16:creationId xmlns:a16="http://schemas.microsoft.com/office/drawing/2014/main" id="{2E77755B-D0DA-B44A-9D93-1BE4B19D2A05}"/>
              </a:ext>
            </a:extLst>
          </p:cNvPr>
          <p:cNvSpPr txBox="1">
            <a:spLocks/>
          </p:cNvSpPr>
          <p:nvPr/>
        </p:nvSpPr>
        <p:spPr>
          <a:xfrm>
            <a:off x="457200" y="929082"/>
            <a:ext cx="8229600" cy="250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1pPr>
            <a:lvl2pPr marL="914400" marR="0" lvl="1"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2pPr>
            <a:lvl3pPr marL="1371600" marR="0" lvl="2"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3pPr>
            <a:lvl4pPr marL="1828800" marR="0" lvl="3"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4pPr>
            <a:lvl5pPr marL="2286000" marR="0" lvl="4"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5pPr>
            <a:lvl6pPr marL="2743200" marR="0" lvl="5"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6pPr>
            <a:lvl7pPr marL="3200400" marR="0" lvl="6"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7pPr>
            <a:lvl8pPr marL="3657600" marR="0" lvl="7"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8pPr>
            <a:lvl9pPr marL="4114800" marR="0" lvl="8"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9pPr>
          </a:lstStyle>
          <a:p>
            <a:r>
              <a:rPr lang="en-US" dirty="0"/>
              <a:t>Malas dan </a:t>
            </a:r>
            <a:r>
              <a:rPr lang="en-US" dirty="0" err="1"/>
              <a:t>kehilangan</a:t>
            </a:r>
            <a:r>
              <a:rPr lang="en-US" dirty="0"/>
              <a:t> </a:t>
            </a:r>
            <a:r>
              <a:rPr lang="en-US" dirty="0" err="1"/>
              <a:t>motivasi</a:t>
            </a:r>
            <a:endParaRPr lang="en-US" dirty="0"/>
          </a:p>
          <a:p>
            <a:r>
              <a:rPr lang="en-US" dirty="0" err="1"/>
              <a:t>Merasa</a:t>
            </a:r>
            <a:r>
              <a:rPr lang="en-US" dirty="0"/>
              <a:t> </a:t>
            </a:r>
            <a:r>
              <a:rPr lang="en-US" dirty="0" err="1"/>
              <a:t>tidak</a:t>
            </a:r>
            <a:r>
              <a:rPr lang="en-US" dirty="0"/>
              <a:t> </a:t>
            </a:r>
            <a:r>
              <a:rPr lang="en-US" dirty="0" err="1"/>
              <a:t>mampu</a:t>
            </a:r>
            <a:endParaRPr lang="en-US" dirty="0"/>
          </a:p>
          <a:p>
            <a:r>
              <a:rPr lang="en-US" dirty="0" err="1"/>
              <a:t>Ketidakmauan</a:t>
            </a:r>
            <a:r>
              <a:rPr lang="en-US" dirty="0"/>
              <a:t> </a:t>
            </a:r>
            <a:r>
              <a:rPr lang="en-US" dirty="0" err="1"/>
              <a:t>untuk</a:t>
            </a:r>
            <a:r>
              <a:rPr lang="en-US" dirty="0"/>
              <a:t> </a:t>
            </a:r>
            <a:r>
              <a:rPr lang="en-US" dirty="0" err="1"/>
              <a:t>mengupgrade</a:t>
            </a:r>
            <a:r>
              <a:rPr lang="en-US" dirty="0"/>
              <a:t> </a:t>
            </a:r>
            <a:r>
              <a:rPr lang="en-US" dirty="0" err="1"/>
              <a:t>diri</a:t>
            </a:r>
            <a:endParaRPr lang="en-US" dirty="0"/>
          </a:p>
          <a:p>
            <a:r>
              <a:rPr lang="en-US" dirty="0" err="1"/>
              <a:t>Tidak</a:t>
            </a:r>
            <a:r>
              <a:rPr lang="en-US" dirty="0"/>
              <a:t> </a:t>
            </a:r>
            <a:r>
              <a:rPr lang="en-US" dirty="0" err="1"/>
              <a:t>mau</a:t>
            </a:r>
            <a:r>
              <a:rPr lang="en-US" dirty="0"/>
              <a:t> </a:t>
            </a:r>
            <a:r>
              <a:rPr lang="en-US" dirty="0" err="1"/>
              <a:t>mengeksplorasi</a:t>
            </a:r>
            <a:r>
              <a:rPr lang="en-US" dirty="0"/>
              <a:t> </a:t>
            </a:r>
          </a:p>
          <a:p>
            <a:r>
              <a:rPr lang="en-US" dirty="0" err="1"/>
              <a:t>Tidak</a:t>
            </a:r>
            <a:r>
              <a:rPr lang="en-US" dirty="0"/>
              <a:t> </a:t>
            </a:r>
            <a:r>
              <a:rPr lang="en-US" dirty="0" err="1"/>
              <a:t>bertanya</a:t>
            </a:r>
            <a:r>
              <a:rPr lang="en-US" dirty="0"/>
              <a:t> dan </a:t>
            </a:r>
            <a:r>
              <a:rPr lang="en-US" dirty="0" err="1"/>
              <a:t>bereksperimentasi</a:t>
            </a:r>
            <a:endParaRPr lang="en-US" dirty="0"/>
          </a:p>
          <a:p>
            <a:r>
              <a:rPr lang="en-US" dirty="0" err="1"/>
              <a:t>Hanyut</a:t>
            </a:r>
            <a:r>
              <a:rPr lang="en-US" dirty="0"/>
              <a:t> </a:t>
            </a:r>
            <a:r>
              <a:rPr lang="en-US" dirty="0" err="1"/>
              <a:t>dalam</a:t>
            </a:r>
            <a:r>
              <a:rPr lang="en-US" dirty="0"/>
              <a:t> </a:t>
            </a:r>
            <a:r>
              <a:rPr lang="en-US" dirty="0" err="1"/>
              <a:t>pekerjaan</a:t>
            </a:r>
            <a:r>
              <a:rPr lang="en-US" dirty="0"/>
              <a:t> </a:t>
            </a:r>
            <a:r>
              <a:rPr lang="en-US" dirty="0" err="1"/>
              <a:t>administratif</a:t>
            </a:r>
            <a:endParaRPr lang="en-US" dirty="0"/>
          </a:p>
          <a:p>
            <a:r>
              <a:rPr lang="en-US" dirty="0" err="1"/>
              <a:t>Tidak</a:t>
            </a:r>
            <a:r>
              <a:rPr lang="en-US" dirty="0"/>
              <a:t> </a:t>
            </a:r>
            <a:r>
              <a:rPr lang="en-US" dirty="0" err="1"/>
              <a:t>memulai</a:t>
            </a:r>
            <a:r>
              <a:rPr lang="en-US" dirty="0"/>
              <a:t> </a:t>
            </a:r>
            <a:r>
              <a:rPr lang="en-US" dirty="0" err="1"/>
              <a:t>dari</a:t>
            </a:r>
            <a:r>
              <a:rPr lang="en-US" dirty="0"/>
              <a:t> </a:t>
            </a:r>
            <a:r>
              <a:rPr lang="en-US" dirty="0" err="1"/>
              <a:t>sekarang</a:t>
            </a:r>
            <a:endParaRPr lang="en-US" dirty="0"/>
          </a:p>
          <a:p>
            <a:r>
              <a:rPr lang="en-US" dirty="0" err="1"/>
              <a:t>Menunda</a:t>
            </a:r>
            <a:r>
              <a:rPr lang="en-US" dirty="0"/>
              <a:t> </a:t>
            </a:r>
          </a:p>
          <a:p>
            <a:endParaRPr lang="en-US" dirty="0"/>
          </a:p>
        </p:txBody>
      </p:sp>
    </p:spTree>
    <p:extLst>
      <p:ext uri="{BB962C8B-B14F-4D97-AF65-F5344CB8AC3E}">
        <p14:creationId xmlns:p14="http://schemas.microsoft.com/office/powerpoint/2010/main" val="20542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4D393-76B3-584A-9D0E-6ECABD454292}"/>
              </a:ext>
            </a:extLst>
          </p:cNvPr>
          <p:cNvSpPr>
            <a:spLocks noGrp="1"/>
          </p:cNvSpPr>
          <p:nvPr>
            <p:ph type="title"/>
          </p:nvPr>
        </p:nvSpPr>
        <p:spPr>
          <a:xfrm>
            <a:off x="0" y="219500"/>
            <a:ext cx="9156000" cy="857400"/>
          </a:xfrm>
        </p:spPr>
        <p:txBody>
          <a:bodyPr/>
          <a:lstStyle/>
          <a:p>
            <a:r>
              <a:rPr lang="en-US" dirty="0"/>
              <a:t>Yang </a:t>
            </a:r>
            <a:r>
              <a:rPr lang="en-US" dirty="0" err="1"/>
              <a:t>Dapat</a:t>
            </a:r>
            <a:r>
              <a:rPr lang="en-US" dirty="0"/>
              <a:t> </a:t>
            </a:r>
            <a:r>
              <a:rPr lang="en-US" dirty="0" err="1"/>
              <a:t>Dilakukan</a:t>
            </a:r>
            <a:endParaRPr lang="en-US" dirty="0"/>
          </a:p>
        </p:txBody>
      </p:sp>
      <p:sp>
        <p:nvSpPr>
          <p:cNvPr id="3" name="Content Placeholder 2">
            <a:extLst>
              <a:ext uri="{FF2B5EF4-FFF2-40B4-BE49-F238E27FC236}">
                <a16:creationId xmlns:a16="http://schemas.microsoft.com/office/drawing/2014/main" id="{D998EC82-4C57-B449-AB47-EDB52F1627A7}"/>
              </a:ext>
            </a:extLst>
          </p:cNvPr>
          <p:cNvSpPr>
            <a:spLocks noGrp="1"/>
          </p:cNvSpPr>
          <p:nvPr>
            <p:ph idx="1"/>
          </p:nvPr>
        </p:nvSpPr>
        <p:spPr>
          <a:xfrm>
            <a:off x="457200" y="922991"/>
            <a:ext cx="8229600" cy="4001009"/>
          </a:xfrm>
        </p:spPr>
        <p:txBody>
          <a:bodyPr/>
          <a:lstStyle/>
          <a:p>
            <a:r>
              <a:rPr lang="en-US" sz="1800" dirty="0" err="1"/>
              <a:t>Membangun</a:t>
            </a:r>
            <a:r>
              <a:rPr lang="en-US" sz="1800" dirty="0"/>
              <a:t> </a:t>
            </a:r>
            <a:r>
              <a:rPr lang="en-US" sz="1800" dirty="0" err="1"/>
              <a:t>motivasi</a:t>
            </a:r>
            <a:r>
              <a:rPr lang="en-US" sz="1800" dirty="0"/>
              <a:t> </a:t>
            </a:r>
            <a:r>
              <a:rPr lang="en-US" sz="1800" dirty="0" err="1"/>
              <a:t>untuk</a:t>
            </a:r>
            <a:r>
              <a:rPr lang="en-US" sz="1800" dirty="0"/>
              <a:t> </a:t>
            </a:r>
            <a:r>
              <a:rPr lang="en-US" sz="1800" dirty="0" err="1"/>
              <a:t>menulis</a:t>
            </a:r>
            <a:endParaRPr lang="en-US" sz="1800" dirty="0"/>
          </a:p>
          <a:p>
            <a:r>
              <a:rPr lang="en-US" sz="1800" dirty="0" err="1"/>
              <a:t>Mempelajari</a:t>
            </a:r>
            <a:r>
              <a:rPr lang="en-US" sz="1800" dirty="0"/>
              <a:t> </a:t>
            </a:r>
            <a:r>
              <a:rPr lang="en-US" sz="1800" dirty="0" err="1"/>
              <a:t>kembali</a:t>
            </a:r>
            <a:r>
              <a:rPr lang="en-US" sz="1800" dirty="0"/>
              <a:t> </a:t>
            </a:r>
            <a:r>
              <a:rPr lang="en-US" sz="1800" dirty="0" err="1"/>
              <a:t>metode</a:t>
            </a:r>
            <a:r>
              <a:rPr lang="en-US" sz="1800" dirty="0"/>
              <a:t> </a:t>
            </a:r>
            <a:r>
              <a:rPr lang="en-US" sz="1800" dirty="0" err="1"/>
              <a:t>penulisan</a:t>
            </a:r>
            <a:endParaRPr lang="en-US" sz="1800" dirty="0"/>
          </a:p>
          <a:p>
            <a:r>
              <a:rPr lang="en-US" sz="1800" dirty="0" err="1"/>
              <a:t>Mengumpulkan</a:t>
            </a:r>
            <a:r>
              <a:rPr lang="en-US" sz="1800" dirty="0"/>
              <a:t> </a:t>
            </a:r>
            <a:r>
              <a:rPr lang="en-US" sz="1800" dirty="0" err="1"/>
              <a:t>materi</a:t>
            </a:r>
            <a:r>
              <a:rPr lang="en-US" sz="1800" dirty="0"/>
              <a:t> yang </a:t>
            </a:r>
            <a:r>
              <a:rPr lang="en-US" sz="1800" dirty="0" err="1"/>
              <a:t>dapat</a:t>
            </a:r>
            <a:r>
              <a:rPr lang="en-US" sz="1800" dirty="0"/>
              <a:t> </a:t>
            </a:r>
            <a:r>
              <a:rPr lang="en-US" sz="1800" dirty="0" err="1"/>
              <a:t>dijadikan</a:t>
            </a:r>
            <a:r>
              <a:rPr lang="en-US" sz="1800" dirty="0"/>
              <a:t> </a:t>
            </a:r>
            <a:r>
              <a:rPr lang="en-US" sz="1800" dirty="0" err="1"/>
              <a:t>sumber</a:t>
            </a:r>
            <a:r>
              <a:rPr lang="en-US" sz="1800" dirty="0"/>
              <a:t> </a:t>
            </a:r>
            <a:r>
              <a:rPr lang="en-US" sz="1800" dirty="0" err="1"/>
              <a:t>tulisan</a:t>
            </a:r>
            <a:endParaRPr lang="en-US" sz="1800" dirty="0"/>
          </a:p>
          <a:p>
            <a:r>
              <a:rPr lang="en-US" sz="1800" dirty="0" err="1"/>
              <a:t>Mengikuti</a:t>
            </a:r>
            <a:r>
              <a:rPr lang="en-US" sz="1800" dirty="0"/>
              <a:t> </a:t>
            </a:r>
            <a:r>
              <a:rPr lang="en-US" sz="1800" dirty="0" err="1"/>
              <a:t>perkembangan</a:t>
            </a:r>
            <a:r>
              <a:rPr lang="en-US" sz="1800" dirty="0"/>
              <a:t> </a:t>
            </a:r>
            <a:r>
              <a:rPr lang="en-US" sz="1800" dirty="0" err="1"/>
              <a:t>terbaru</a:t>
            </a:r>
            <a:r>
              <a:rPr lang="en-US" sz="1800" dirty="0"/>
              <a:t> di dunia </a:t>
            </a:r>
            <a:r>
              <a:rPr lang="en-US" sz="1800" dirty="0" err="1"/>
              <a:t>pendidikan</a:t>
            </a:r>
            <a:endParaRPr lang="en-US" sz="1800" dirty="0"/>
          </a:p>
          <a:p>
            <a:r>
              <a:rPr lang="en-US" sz="1800" dirty="0" err="1"/>
              <a:t>Membaca</a:t>
            </a:r>
            <a:r>
              <a:rPr lang="en-US" sz="1800" dirty="0"/>
              <a:t> </a:t>
            </a:r>
            <a:r>
              <a:rPr lang="en-US" sz="1800" dirty="0" err="1"/>
              <a:t>artikel</a:t>
            </a:r>
            <a:r>
              <a:rPr lang="en-US" sz="1800" dirty="0"/>
              <a:t> </a:t>
            </a:r>
            <a:r>
              <a:rPr lang="en-US" sz="1800" dirty="0" err="1"/>
              <a:t>jurnal</a:t>
            </a:r>
            <a:r>
              <a:rPr lang="en-US" sz="1800" dirty="0"/>
              <a:t>, </a:t>
            </a:r>
            <a:r>
              <a:rPr lang="en-US" sz="1800" dirty="0" err="1"/>
              <a:t>buku-buku</a:t>
            </a:r>
            <a:r>
              <a:rPr lang="en-US" sz="1800" dirty="0"/>
              <a:t>, </a:t>
            </a:r>
            <a:r>
              <a:rPr lang="en-US" sz="1800" dirty="0" err="1"/>
              <a:t>opini</a:t>
            </a:r>
            <a:r>
              <a:rPr lang="en-US" sz="1800" dirty="0"/>
              <a:t> dan </a:t>
            </a:r>
            <a:r>
              <a:rPr lang="en-US" sz="1800" dirty="0" err="1"/>
              <a:t>berbagai</a:t>
            </a:r>
            <a:r>
              <a:rPr lang="en-US" sz="1800" dirty="0"/>
              <a:t> </a:t>
            </a:r>
            <a:r>
              <a:rPr lang="en-US" sz="1800" dirty="0" err="1"/>
              <a:t>tulisan</a:t>
            </a:r>
            <a:endParaRPr lang="en-US" sz="1800" dirty="0"/>
          </a:p>
          <a:p>
            <a:r>
              <a:rPr lang="en-US" sz="1800" dirty="0" err="1"/>
              <a:t>Mencatat</a:t>
            </a:r>
            <a:r>
              <a:rPr lang="en-US" sz="1800" dirty="0"/>
              <a:t> </a:t>
            </a:r>
            <a:r>
              <a:rPr lang="en-US" sz="1800" dirty="0" err="1"/>
              <a:t>setiap</a:t>
            </a:r>
            <a:r>
              <a:rPr lang="en-US" sz="1800" dirty="0"/>
              <a:t> </a:t>
            </a:r>
            <a:r>
              <a:rPr lang="en-US" sz="1800" dirty="0" err="1"/>
              <a:t>aktivitas</a:t>
            </a:r>
            <a:r>
              <a:rPr lang="en-US" sz="1800" dirty="0"/>
              <a:t> </a:t>
            </a:r>
            <a:r>
              <a:rPr lang="en-US" sz="1800" dirty="0" err="1"/>
              <a:t>pembelajaran</a:t>
            </a:r>
            <a:r>
              <a:rPr lang="en-US" sz="1800" dirty="0"/>
              <a:t> yang </a:t>
            </a:r>
            <a:r>
              <a:rPr lang="en-US" sz="1800" dirty="0" err="1"/>
              <a:t>dilakukan</a:t>
            </a:r>
            <a:r>
              <a:rPr lang="en-US" sz="1800" dirty="0"/>
              <a:t> di </a:t>
            </a:r>
            <a:r>
              <a:rPr lang="en-US" sz="1800" dirty="0" err="1"/>
              <a:t>sekolah</a:t>
            </a:r>
            <a:endParaRPr lang="en-US" sz="1800" dirty="0"/>
          </a:p>
          <a:p>
            <a:r>
              <a:rPr lang="en-US" sz="1800" dirty="0" err="1"/>
              <a:t>Mengikuti</a:t>
            </a:r>
            <a:r>
              <a:rPr lang="en-US" sz="1800" dirty="0"/>
              <a:t> </a:t>
            </a:r>
            <a:r>
              <a:rPr lang="en-US" sz="1800" dirty="0" err="1"/>
              <a:t>pelatihan</a:t>
            </a:r>
            <a:r>
              <a:rPr lang="en-US" sz="1800" dirty="0"/>
              <a:t> </a:t>
            </a:r>
            <a:r>
              <a:rPr lang="en-US" sz="1800" dirty="0" err="1"/>
              <a:t>baik</a:t>
            </a:r>
            <a:r>
              <a:rPr lang="en-US" sz="1800" dirty="0"/>
              <a:t> luring </a:t>
            </a:r>
            <a:r>
              <a:rPr lang="en-US" sz="1800" dirty="0" err="1"/>
              <a:t>maupun</a:t>
            </a:r>
            <a:r>
              <a:rPr lang="en-US" sz="1800" dirty="0"/>
              <a:t> daring</a:t>
            </a:r>
          </a:p>
          <a:p>
            <a:r>
              <a:rPr lang="en-US" sz="1800" dirty="0" err="1"/>
              <a:t>Mencari</a:t>
            </a:r>
            <a:r>
              <a:rPr lang="en-US" sz="1800" dirty="0"/>
              <a:t> </a:t>
            </a:r>
            <a:r>
              <a:rPr lang="en-US" sz="1800" dirty="0" err="1"/>
              <a:t>rekan</a:t>
            </a:r>
            <a:r>
              <a:rPr lang="en-US" sz="1800" dirty="0"/>
              <a:t> yang </a:t>
            </a:r>
            <a:r>
              <a:rPr lang="en-US" sz="1800" dirty="0" err="1"/>
              <a:t>dapat</a:t>
            </a:r>
            <a:r>
              <a:rPr lang="en-US" sz="1800" dirty="0"/>
              <a:t> </a:t>
            </a:r>
            <a:r>
              <a:rPr lang="en-US" sz="1800" dirty="0" err="1"/>
              <a:t>saling</a:t>
            </a:r>
            <a:r>
              <a:rPr lang="en-US" sz="1800" dirty="0"/>
              <a:t> </a:t>
            </a:r>
            <a:r>
              <a:rPr lang="en-US" sz="1800" dirty="0" err="1"/>
              <a:t>memotivasi</a:t>
            </a:r>
            <a:endParaRPr lang="en-US" sz="1800" dirty="0"/>
          </a:p>
          <a:p>
            <a:r>
              <a:rPr lang="en-US" sz="1800" dirty="0" err="1"/>
              <a:t>Aktif</a:t>
            </a:r>
            <a:r>
              <a:rPr lang="en-US" sz="1800" dirty="0"/>
              <a:t> di </a:t>
            </a:r>
            <a:r>
              <a:rPr lang="en-US" sz="1800" dirty="0" err="1"/>
              <a:t>komunitas</a:t>
            </a:r>
            <a:r>
              <a:rPr lang="en-US" sz="1800" dirty="0"/>
              <a:t> guru </a:t>
            </a:r>
            <a:r>
              <a:rPr lang="en-US" sz="1800" dirty="0" err="1"/>
              <a:t>menulis</a:t>
            </a:r>
            <a:r>
              <a:rPr lang="en-US" sz="1800" dirty="0"/>
              <a:t> </a:t>
            </a:r>
          </a:p>
          <a:p>
            <a:r>
              <a:rPr lang="en-US" sz="1800" dirty="0" err="1"/>
              <a:t>Mengikuti</a:t>
            </a:r>
            <a:r>
              <a:rPr lang="en-US" sz="1800" dirty="0"/>
              <a:t> </a:t>
            </a:r>
            <a:r>
              <a:rPr lang="en-US" sz="1800" dirty="0" err="1"/>
              <a:t>kompetisi</a:t>
            </a:r>
            <a:r>
              <a:rPr lang="en-US" sz="1800" dirty="0"/>
              <a:t> </a:t>
            </a:r>
            <a:r>
              <a:rPr lang="en-US" sz="1800" dirty="0" err="1"/>
              <a:t>menulis</a:t>
            </a:r>
            <a:endParaRPr lang="en-US" sz="1800" dirty="0"/>
          </a:p>
          <a:p>
            <a:r>
              <a:rPr lang="en-US" sz="1800" dirty="0" err="1"/>
              <a:t>Mulai</a:t>
            </a:r>
            <a:r>
              <a:rPr lang="en-US" sz="1800" dirty="0"/>
              <a:t> </a:t>
            </a:r>
            <a:r>
              <a:rPr lang="en-US" sz="1800" dirty="0" err="1"/>
              <a:t>menulis</a:t>
            </a:r>
            <a:endParaRPr lang="en-US" sz="1800" dirty="0"/>
          </a:p>
          <a:p>
            <a:endParaRPr lang="en-US" sz="1800" dirty="0"/>
          </a:p>
          <a:p>
            <a:endParaRPr lang="en-US" sz="1800" dirty="0"/>
          </a:p>
          <a:p>
            <a:endParaRPr lang="en-US" sz="1800" dirty="0"/>
          </a:p>
        </p:txBody>
      </p:sp>
      <p:sp>
        <p:nvSpPr>
          <p:cNvPr id="4" name="Slide Number Placeholder 3">
            <a:extLst>
              <a:ext uri="{FF2B5EF4-FFF2-40B4-BE49-F238E27FC236}">
                <a16:creationId xmlns:a16="http://schemas.microsoft.com/office/drawing/2014/main" id="{6C705B06-00D2-FA42-AEC8-6EBDA9D2BD00}"/>
              </a:ext>
            </a:extLst>
          </p:cNvPr>
          <p:cNvSpPr>
            <a:spLocks noGrp="1"/>
          </p:cNvSpPr>
          <p:nvPr>
            <p:ph type="sldNum" sz="quarter" idx="12"/>
          </p:nvPr>
        </p:nvSpPr>
        <p:spPr/>
        <p:txBody>
          <a:bodyPr/>
          <a:lstStyle/>
          <a:p>
            <a:fld id="{B564A209-FB54-4047-A227-131E75C3C6B9}" type="slidenum">
              <a:rPr lang="en-US" smtClean="0"/>
              <a:t>16</a:t>
            </a:fld>
            <a:endParaRPr lang="en-US"/>
          </a:p>
        </p:txBody>
      </p:sp>
    </p:spTree>
    <p:extLst>
      <p:ext uri="{BB962C8B-B14F-4D97-AF65-F5344CB8AC3E}">
        <p14:creationId xmlns:p14="http://schemas.microsoft.com/office/powerpoint/2010/main" val="361613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7966" y="321734"/>
            <a:ext cx="6406034" cy="4394200"/>
          </a:xfrm>
        </p:spPr>
        <p:txBody>
          <a:bodyPr>
            <a:noAutofit/>
          </a:bodyPr>
          <a:lstStyle/>
          <a:p>
            <a:pPr marL="0" indent="0" algn="ctr">
              <a:buNone/>
            </a:pPr>
            <a:r>
              <a:rPr lang="en-US" sz="1400" b="1" dirty="0">
                <a:latin typeface="Chalkduster" panose="03050602040202020205" pitchFamily="66" charset="77"/>
              </a:rPr>
              <a:t>The most effective way I know to improve your writing is </a:t>
            </a:r>
            <a:r>
              <a:rPr lang="en-US" sz="1400" b="1" dirty="0">
                <a:solidFill>
                  <a:srgbClr val="92D050"/>
                </a:solidFill>
                <a:latin typeface="Chalkduster" panose="03050602040202020205" pitchFamily="66" charset="77"/>
              </a:rPr>
              <a:t>to do </a:t>
            </a:r>
            <a:r>
              <a:rPr lang="en-US" sz="1400" b="1" dirty="0" err="1">
                <a:solidFill>
                  <a:srgbClr val="92D050"/>
                </a:solidFill>
                <a:latin typeface="Chalkduster" panose="03050602040202020205" pitchFamily="66" charset="77"/>
              </a:rPr>
              <a:t>freewriting</a:t>
            </a:r>
            <a:r>
              <a:rPr lang="en-US" sz="1400" b="1" dirty="0">
                <a:solidFill>
                  <a:srgbClr val="92D050"/>
                </a:solidFill>
                <a:latin typeface="Chalkduster" panose="03050602040202020205" pitchFamily="66" charset="77"/>
              </a:rPr>
              <a:t> exercises regularly</a:t>
            </a:r>
            <a:r>
              <a:rPr lang="en-US" sz="1400" b="1" dirty="0">
                <a:latin typeface="Chalkduster" panose="03050602040202020205" pitchFamily="66" charset="77"/>
              </a:rPr>
              <a:t>. At least three times a week. They are sometimes called "automatic writing," "babbling," or “jabbering" exercises. </a:t>
            </a:r>
          </a:p>
          <a:p>
            <a:pPr marL="0" indent="0" algn="ctr">
              <a:buNone/>
            </a:pPr>
            <a:endParaRPr lang="en-US" sz="1400" b="1" dirty="0">
              <a:latin typeface="Chalkduster" panose="03050602040202020205" pitchFamily="66" charset="77"/>
            </a:endParaRPr>
          </a:p>
          <a:p>
            <a:pPr marL="0" indent="0" algn="ctr">
              <a:buNone/>
            </a:pPr>
            <a:r>
              <a:rPr lang="en-US" sz="1400" b="1" dirty="0">
                <a:latin typeface="Chalkduster" panose="03050602040202020205" pitchFamily="66" charset="77"/>
              </a:rPr>
              <a:t>The idea is simply to write for ten minutes (later on, perhaps fifteen or twenty). Don't stop for anything. Go quickly without rushing. Never stop to look back, to cross something out, to wonder how to spell something, to wonder what word or thought to use, or to think about what you are doing. If you can't think of a word or a spelling, just use a squiggle or else write "I can't think what to say, I can't think what to say" as many times as you want; or repeat the last word you wrote over and over again; or anything else. The only requirement is that you never stop.</a:t>
            </a:r>
          </a:p>
          <a:p>
            <a:pPr marL="0" indent="0" algn="ctr">
              <a:buNone/>
            </a:pPr>
            <a:r>
              <a:rPr lang="en-US" sz="1400" b="1" dirty="0">
                <a:latin typeface="Chalkduster" panose="03050602040202020205" pitchFamily="66" charset="77"/>
              </a:rPr>
              <a:t>Peter Elbow</a:t>
            </a:r>
          </a:p>
        </p:txBody>
      </p:sp>
      <p:pic>
        <p:nvPicPr>
          <p:cNvPr id="2" name="Picture 1">
            <a:extLst>
              <a:ext uri="{FF2B5EF4-FFF2-40B4-BE49-F238E27FC236}">
                <a16:creationId xmlns:a16="http://schemas.microsoft.com/office/drawing/2014/main" id="{4A978E49-A8B3-D642-AD3E-B834233207F3}"/>
              </a:ext>
            </a:extLst>
          </p:cNvPr>
          <p:cNvPicPr>
            <a:picLocks noChangeAspect="1"/>
          </p:cNvPicPr>
          <p:nvPr/>
        </p:nvPicPr>
        <p:blipFill>
          <a:blip r:embed="rId2"/>
          <a:stretch>
            <a:fillRect/>
          </a:stretch>
        </p:blipFill>
        <p:spPr>
          <a:xfrm>
            <a:off x="325465" y="480447"/>
            <a:ext cx="2412500" cy="4235487"/>
          </a:xfrm>
          <a:prstGeom prst="rect">
            <a:avLst/>
          </a:prstGeom>
        </p:spPr>
      </p:pic>
    </p:spTree>
    <p:extLst>
      <p:ext uri="{BB962C8B-B14F-4D97-AF65-F5344CB8AC3E}">
        <p14:creationId xmlns:p14="http://schemas.microsoft.com/office/powerpoint/2010/main" val="1832554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8BC79-7386-8C4A-A752-2C8B89CCCE6C}"/>
              </a:ext>
            </a:extLst>
          </p:cNvPr>
          <p:cNvSpPr>
            <a:spLocks noGrp="1"/>
          </p:cNvSpPr>
          <p:nvPr>
            <p:ph idx="1"/>
          </p:nvPr>
        </p:nvSpPr>
        <p:spPr/>
        <p:txBody>
          <a:bodyPr/>
          <a:lstStyle/>
          <a:p>
            <a:pPr marL="101600" indent="0" algn="ctr">
              <a:buNone/>
            </a:pPr>
            <a:endParaRPr lang="en-US" sz="2800" dirty="0"/>
          </a:p>
          <a:p>
            <a:pPr marL="101600" indent="0" algn="ctr">
              <a:buNone/>
            </a:pPr>
            <a:endParaRPr lang="en-US" sz="2800" dirty="0"/>
          </a:p>
          <a:p>
            <a:pPr marL="101600" indent="0" algn="ctr">
              <a:buNone/>
            </a:pPr>
            <a:r>
              <a:rPr lang="en-US" sz="2800" dirty="0" err="1"/>
              <a:t>Contoh-Contoh</a:t>
            </a:r>
            <a:endParaRPr lang="en-US" sz="2800" dirty="0"/>
          </a:p>
        </p:txBody>
      </p:sp>
      <p:sp>
        <p:nvSpPr>
          <p:cNvPr id="4" name="Slide Number Placeholder 3">
            <a:extLst>
              <a:ext uri="{FF2B5EF4-FFF2-40B4-BE49-F238E27FC236}">
                <a16:creationId xmlns:a16="http://schemas.microsoft.com/office/drawing/2014/main" id="{DB447BC0-F678-6C46-8351-86EF22DD9ED3}"/>
              </a:ext>
            </a:extLst>
          </p:cNvPr>
          <p:cNvSpPr>
            <a:spLocks noGrp="1"/>
          </p:cNvSpPr>
          <p:nvPr>
            <p:ph type="sldNum" sz="quarter" idx="12"/>
          </p:nvPr>
        </p:nvSpPr>
        <p:spPr/>
        <p:txBody>
          <a:bodyPr/>
          <a:lstStyle/>
          <a:p>
            <a:fld id="{B564A209-FB54-4047-A227-131E75C3C6B9}" type="slidenum">
              <a:rPr lang="en-US" smtClean="0"/>
              <a:t>18</a:t>
            </a:fld>
            <a:endParaRPr lang="en-US"/>
          </a:p>
        </p:txBody>
      </p:sp>
    </p:spTree>
    <p:extLst>
      <p:ext uri="{BB962C8B-B14F-4D97-AF65-F5344CB8AC3E}">
        <p14:creationId xmlns:p14="http://schemas.microsoft.com/office/powerpoint/2010/main" val="1191303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582A-41C3-FE4C-B041-BE45ED6E4E00}"/>
              </a:ext>
            </a:extLst>
          </p:cNvPr>
          <p:cNvSpPr>
            <a:spLocks noGrp="1"/>
          </p:cNvSpPr>
          <p:nvPr>
            <p:ph type="title"/>
          </p:nvPr>
        </p:nvSpPr>
        <p:spPr>
          <a:xfrm>
            <a:off x="-6000" y="0"/>
            <a:ext cx="9156000" cy="534154"/>
          </a:xfrm>
        </p:spPr>
        <p:txBody>
          <a:bodyPr/>
          <a:lstStyle/>
          <a:p>
            <a:r>
              <a:rPr lang="en-US" dirty="0" err="1"/>
              <a:t>Laporan</a:t>
            </a:r>
            <a:r>
              <a:rPr lang="en-US" dirty="0"/>
              <a:t> Hasil </a:t>
            </a:r>
            <a:r>
              <a:rPr lang="en-US" dirty="0" err="1"/>
              <a:t>Penelitian</a:t>
            </a:r>
            <a:endParaRPr lang="en-US" dirty="0"/>
          </a:p>
        </p:txBody>
      </p:sp>
      <p:sp>
        <p:nvSpPr>
          <p:cNvPr id="4" name="Slide Number Placeholder 3">
            <a:extLst>
              <a:ext uri="{FF2B5EF4-FFF2-40B4-BE49-F238E27FC236}">
                <a16:creationId xmlns:a16="http://schemas.microsoft.com/office/drawing/2014/main" id="{5404412B-5CFE-2341-BE9A-644E3E4873D8}"/>
              </a:ext>
            </a:extLst>
          </p:cNvPr>
          <p:cNvSpPr>
            <a:spLocks noGrp="1"/>
          </p:cNvSpPr>
          <p:nvPr>
            <p:ph type="sldNum" sz="quarter" idx="12"/>
          </p:nvPr>
        </p:nvSpPr>
        <p:spPr/>
        <p:txBody>
          <a:bodyPr/>
          <a:lstStyle/>
          <a:p>
            <a:fld id="{B564A209-FB54-4047-A227-131E75C3C6B9}" type="slidenum">
              <a:rPr lang="en-US" smtClean="0"/>
              <a:t>19</a:t>
            </a:fld>
            <a:endParaRPr lang="en-US"/>
          </a:p>
        </p:txBody>
      </p:sp>
      <p:pic>
        <p:nvPicPr>
          <p:cNvPr id="6" name="Picture 5">
            <a:extLst>
              <a:ext uri="{FF2B5EF4-FFF2-40B4-BE49-F238E27FC236}">
                <a16:creationId xmlns:a16="http://schemas.microsoft.com/office/drawing/2014/main" id="{18767628-E83B-4B47-84EE-C186B0FD8C7E}"/>
              </a:ext>
            </a:extLst>
          </p:cNvPr>
          <p:cNvPicPr>
            <a:picLocks noChangeAspect="1"/>
          </p:cNvPicPr>
          <p:nvPr/>
        </p:nvPicPr>
        <p:blipFill>
          <a:blip r:embed="rId2"/>
          <a:stretch>
            <a:fillRect/>
          </a:stretch>
        </p:blipFill>
        <p:spPr>
          <a:xfrm>
            <a:off x="15361" y="660903"/>
            <a:ext cx="4202737" cy="4373428"/>
          </a:xfrm>
          <a:prstGeom prst="rect">
            <a:avLst/>
          </a:prstGeom>
        </p:spPr>
      </p:pic>
      <p:sp>
        <p:nvSpPr>
          <p:cNvPr id="7" name="Rectangle 6">
            <a:extLst>
              <a:ext uri="{FF2B5EF4-FFF2-40B4-BE49-F238E27FC236}">
                <a16:creationId xmlns:a16="http://schemas.microsoft.com/office/drawing/2014/main" id="{731E7C00-1BFD-154C-B854-6A77D04A55D1}"/>
              </a:ext>
            </a:extLst>
          </p:cNvPr>
          <p:cNvSpPr/>
          <p:nvPr/>
        </p:nvSpPr>
        <p:spPr>
          <a:xfrm>
            <a:off x="4368297" y="753864"/>
            <a:ext cx="4572000" cy="4616648"/>
          </a:xfrm>
          <a:prstGeom prst="rect">
            <a:avLst/>
          </a:prstGeom>
        </p:spPr>
        <p:txBody>
          <a:bodyPr>
            <a:spAutoFit/>
          </a:bodyPr>
          <a:lstStyle/>
          <a:p>
            <a:pPr>
              <a:buClr>
                <a:schemeClr val="bg1"/>
              </a:buClr>
              <a:buSzPct val="102000"/>
            </a:pPr>
            <a:r>
              <a:rPr lang="en-ID" dirty="0" err="1">
                <a:solidFill>
                  <a:schemeClr val="bg1"/>
                </a:solidFill>
                <a:latin typeface="Chalkboard SE" panose="03050602040202020205" pitchFamily="66" charset="77"/>
              </a:rPr>
              <a:t>Penelitian</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Tindakan</a:t>
            </a:r>
            <a:r>
              <a:rPr lang="en-ID" dirty="0">
                <a:solidFill>
                  <a:schemeClr val="bg1"/>
                </a:solidFill>
                <a:latin typeface="Chalkboard SE" panose="03050602040202020205" pitchFamily="66" charset="77"/>
              </a:rPr>
              <a:t> Kelas</a:t>
            </a:r>
          </a:p>
          <a:p>
            <a:pPr>
              <a:buClr>
                <a:schemeClr val="bg1"/>
              </a:buClr>
              <a:buSzPct val="102000"/>
            </a:pPr>
            <a:endParaRPr lang="en-ID" dirty="0">
              <a:solidFill>
                <a:schemeClr val="bg1"/>
              </a:solidFill>
              <a:latin typeface="Chalkboard SE" panose="03050602040202020205" pitchFamily="66" charset="77"/>
            </a:endParaRPr>
          </a:p>
          <a:p>
            <a:pPr marL="285750" indent="-285750">
              <a:buClr>
                <a:schemeClr val="bg1"/>
              </a:buClr>
              <a:buSzPct val="102000"/>
              <a:buFont typeface="Wingdings" pitchFamily="2" charset="2"/>
              <a:buChar char="§"/>
            </a:pPr>
            <a:r>
              <a:rPr lang="en-ID" dirty="0" err="1">
                <a:solidFill>
                  <a:schemeClr val="bg1"/>
                </a:solidFill>
                <a:latin typeface="Chalkboard SE" panose="03050602040202020205" pitchFamily="66" charset="77"/>
              </a:rPr>
              <a:t>Bagian</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awal</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Laporan</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Penelitian</a:t>
            </a:r>
            <a:r>
              <a:rPr lang="en-ID" dirty="0">
                <a:solidFill>
                  <a:schemeClr val="bg1"/>
                </a:solidFill>
                <a:latin typeface="Chalkboard SE" panose="03050602040202020205" pitchFamily="66" charset="77"/>
              </a:rPr>
              <a:t> Hasil PTK </a:t>
            </a:r>
            <a:r>
              <a:rPr lang="en-ID" dirty="0" err="1">
                <a:solidFill>
                  <a:schemeClr val="bg1"/>
                </a:solidFill>
                <a:latin typeface="Chalkboard SE" panose="03050602040202020205" pitchFamily="66" charset="77"/>
              </a:rPr>
              <a:t>terdiri</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dari</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halaman</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judul</a:t>
            </a:r>
            <a:r>
              <a:rPr lang="en-ID" dirty="0">
                <a:solidFill>
                  <a:schemeClr val="bg1"/>
                </a:solidFill>
                <a:latin typeface="Chalkboard SE" panose="03050602040202020205" pitchFamily="66" charset="77"/>
              </a:rPr>
              <a:t>, kata </a:t>
            </a:r>
            <a:r>
              <a:rPr lang="en-ID" dirty="0" err="1">
                <a:solidFill>
                  <a:schemeClr val="bg1"/>
                </a:solidFill>
                <a:latin typeface="Chalkboard SE" panose="03050602040202020205" pitchFamily="66" charset="77"/>
              </a:rPr>
              <a:t>pengantar</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abstrak</a:t>
            </a:r>
            <a:r>
              <a:rPr lang="en-ID" dirty="0">
                <a:solidFill>
                  <a:schemeClr val="bg1"/>
                </a:solidFill>
                <a:latin typeface="Chalkboard SE" panose="03050602040202020205" pitchFamily="66" charset="77"/>
              </a:rPr>
              <a:t>, daftar </a:t>
            </a:r>
            <a:r>
              <a:rPr lang="en-ID" dirty="0" err="1">
                <a:solidFill>
                  <a:schemeClr val="bg1"/>
                </a:solidFill>
                <a:latin typeface="Chalkboard SE" panose="03050602040202020205" pitchFamily="66" charset="77"/>
              </a:rPr>
              <a:t>isi</a:t>
            </a:r>
            <a:r>
              <a:rPr lang="en-ID" dirty="0">
                <a:solidFill>
                  <a:schemeClr val="bg1"/>
                </a:solidFill>
                <a:latin typeface="Chalkboard SE" panose="03050602040202020205" pitchFamily="66" charset="77"/>
              </a:rPr>
              <a:t>, daftar </a:t>
            </a:r>
            <a:r>
              <a:rPr lang="en-ID" dirty="0" err="1">
                <a:solidFill>
                  <a:schemeClr val="bg1"/>
                </a:solidFill>
                <a:latin typeface="Chalkboard SE" panose="03050602040202020205" pitchFamily="66" charset="77"/>
              </a:rPr>
              <a:t>tabel</a:t>
            </a:r>
            <a:r>
              <a:rPr lang="en-ID" dirty="0">
                <a:solidFill>
                  <a:schemeClr val="bg1"/>
                </a:solidFill>
                <a:latin typeface="Chalkboard SE" panose="03050602040202020205" pitchFamily="66" charset="77"/>
              </a:rPr>
              <a:t>, daftar </a:t>
            </a:r>
            <a:r>
              <a:rPr lang="en-ID" dirty="0" err="1">
                <a:solidFill>
                  <a:schemeClr val="bg1"/>
                </a:solidFill>
                <a:latin typeface="Chalkboard SE" panose="03050602040202020205" pitchFamily="66" charset="77"/>
              </a:rPr>
              <a:t>gambar</a:t>
            </a:r>
            <a:r>
              <a:rPr lang="en-ID" dirty="0">
                <a:solidFill>
                  <a:schemeClr val="bg1"/>
                </a:solidFill>
                <a:latin typeface="Chalkboard SE" panose="03050602040202020205" pitchFamily="66" charset="77"/>
              </a:rPr>
              <a:t> dan daftar </a:t>
            </a:r>
            <a:r>
              <a:rPr lang="en-ID" dirty="0" err="1">
                <a:solidFill>
                  <a:schemeClr val="bg1"/>
                </a:solidFill>
                <a:latin typeface="Chalkboard SE" panose="03050602040202020205" pitchFamily="66" charset="77"/>
              </a:rPr>
              <a:t>lampiran</a:t>
            </a:r>
            <a:r>
              <a:rPr lang="en-ID" dirty="0">
                <a:solidFill>
                  <a:schemeClr val="bg1"/>
                </a:solidFill>
                <a:latin typeface="Chalkboard SE" panose="03050602040202020205" pitchFamily="66" charset="77"/>
              </a:rPr>
              <a:t>. </a:t>
            </a:r>
          </a:p>
          <a:p>
            <a:pPr marL="285750" indent="-285750">
              <a:buClr>
                <a:schemeClr val="bg1"/>
              </a:buClr>
              <a:buSzPct val="102000"/>
              <a:buFont typeface="Wingdings" pitchFamily="2" charset="2"/>
              <a:buChar char="§"/>
            </a:pPr>
            <a:r>
              <a:rPr lang="en-ID" dirty="0" err="1">
                <a:solidFill>
                  <a:schemeClr val="bg1"/>
                </a:solidFill>
                <a:latin typeface="Chalkboard SE" panose="03050602040202020205" pitchFamily="66" charset="77"/>
              </a:rPr>
              <a:t>Bagian</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Pokok</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Laporan</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Penelitian</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terdiri</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dari</a:t>
            </a:r>
            <a:r>
              <a:rPr lang="en-ID" dirty="0">
                <a:solidFill>
                  <a:schemeClr val="bg1"/>
                </a:solidFill>
                <a:latin typeface="Chalkboard SE" panose="03050602040202020205" pitchFamily="66" charset="77"/>
              </a:rPr>
              <a:t> 5 </a:t>
            </a:r>
            <a:r>
              <a:rPr lang="en-ID" dirty="0" err="1">
                <a:solidFill>
                  <a:schemeClr val="bg1"/>
                </a:solidFill>
                <a:latin typeface="Chalkboard SE" panose="03050602040202020205" pitchFamily="66" charset="77"/>
              </a:rPr>
              <a:t>bab</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yaitu</a:t>
            </a:r>
            <a:r>
              <a:rPr lang="en-ID" dirty="0">
                <a:solidFill>
                  <a:schemeClr val="bg1"/>
                </a:solidFill>
                <a:latin typeface="Chalkboard SE" panose="03050602040202020205" pitchFamily="66" charset="77"/>
              </a:rPr>
              <a:t> Bab I </a:t>
            </a:r>
            <a:r>
              <a:rPr lang="en-ID" dirty="0" err="1">
                <a:solidFill>
                  <a:schemeClr val="bg1"/>
                </a:solidFill>
                <a:latin typeface="Chalkboard SE" panose="03050602040202020205" pitchFamily="66" charset="77"/>
              </a:rPr>
              <a:t>Pendahuluan</a:t>
            </a:r>
            <a:r>
              <a:rPr lang="en-ID" dirty="0">
                <a:solidFill>
                  <a:schemeClr val="bg1"/>
                </a:solidFill>
                <a:latin typeface="Chalkboard SE" panose="03050602040202020205" pitchFamily="66" charset="77"/>
              </a:rPr>
              <a:t>, Bab II Kajian </a:t>
            </a:r>
            <a:r>
              <a:rPr lang="en-ID" dirty="0" err="1">
                <a:solidFill>
                  <a:schemeClr val="bg1"/>
                </a:solidFill>
                <a:latin typeface="Chalkboard SE" panose="03050602040202020205" pitchFamily="66" charset="77"/>
              </a:rPr>
              <a:t>Pustaka</a:t>
            </a:r>
            <a:r>
              <a:rPr lang="en-ID" dirty="0">
                <a:solidFill>
                  <a:schemeClr val="bg1"/>
                </a:solidFill>
                <a:latin typeface="Chalkboard SE" panose="03050602040202020205" pitchFamily="66" charset="77"/>
              </a:rPr>
              <a:t>, Bab III </a:t>
            </a:r>
            <a:r>
              <a:rPr lang="en-ID" dirty="0" err="1">
                <a:solidFill>
                  <a:schemeClr val="bg1"/>
                </a:solidFill>
                <a:latin typeface="Chalkboard SE" panose="03050602040202020205" pitchFamily="66" charset="77"/>
              </a:rPr>
              <a:t>Metode</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Penelitian</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Tindakan</a:t>
            </a:r>
            <a:r>
              <a:rPr lang="en-ID" dirty="0">
                <a:solidFill>
                  <a:schemeClr val="bg1"/>
                </a:solidFill>
                <a:latin typeface="Chalkboard SE" panose="03050602040202020205" pitchFamily="66" charset="77"/>
              </a:rPr>
              <a:t> Kelas, Bab IV </a:t>
            </a:r>
            <a:r>
              <a:rPr lang="en-ID" dirty="0" err="1">
                <a:solidFill>
                  <a:schemeClr val="bg1"/>
                </a:solidFill>
                <a:latin typeface="Chalkboard SE" panose="03050602040202020205" pitchFamily="66" charset="77"/>
              </a:rPr>
              <a:t>Pelaksanaan</a:t>
            </a:r>
            <a:r>
              <a:rPr lang="en-ID" dirty="0">
                <a:solidFill>
                  <a:schemeClr val="bg1"/>
                </a:solidFill>
                <a:latin typeface="Chalkboard SE" panose="03050602040202020205" pitchFamily="66" charset="77"/>
              </a:rPr>
              <a:t> dan Hasil </a:t>
            </a:r>
            <a:r>
              <a:rPr lang="en-ID" dirty="0" err="1">
                <a:solidFill>
                  <a:schemeClr val="bg1"/>
                </a:solidFill>
                <a:latin typeface="Chalkboard SE" panose="03050602040202020205" pitchFamily="66" charset="77"/>
              </a:rPr>
              <a:t>Penelitian</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Tindakan</a:t>
            </a:r>
            <a:r>
              <a:rPr lang="en-ID" dirty="0">
                <a:solidFill>
                  <a:schemeClr val="bg1"/>
                </a:solidFill>
                <a:latin typeface="Chalkboard SE" panose="03050602040202020205" pitchFamily="66" charset="77"/>
              </a:rPr>
              <a:t> Kelas </a:t>
            </a:r>
            <a:r>
              <a:rPr lang="en-ID" dirty="0" err="1">
                <a:solidFill>
                  <a:schemeClr val="bg1"/>
                </a:solidFill>
                <a:latin typeface="Chalkboard SE" panose="03050602040202020205" pitchFamily="66" charset="77"/>
              </a:rPr>
              <a:t>serta</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Pembahasan</a:t>
            </a:r>
            <a:r>
              <a:rPr lang="en-ID" dirty="0">
                <a:solidFill>
                  <a:schemeClr val="bg1"/>
                </a:solidFill>
                <a:latin typeface="Chalkboard SE" panose="03050602040202020205" pitchFamily="66" charset="77"/>
              </a:rPr>
              <a:t>, Bab V </a:t>
            </a:r>
            <a:r>
              <a:rPr lang="en-ID" dirty="0" err="1">
                <a:solidFill>
                  <a:schemeClr val="bg1"/>
                </a:solidFill>
                <a:latin typeface="Chalkboard SE" panose="03050602040202020205" pitchFamily="66" charset="77"/>
              </a:rPr>
              <a:t>Penutup</a:t>
            </a:r>
            <a:r>
              <a:rPr lang="en-ID" dirty="0">
                <a:solidFill>
                  <a:schemeClr val="bg1"/>
                </a:solidFill>
                <a:latin typeface="Chalkboard SE" panose="03050602040202020205" pitchFamily="66" charset="77"/>
              </a:rPr>
              <a:t>. </a:t>
            </a:r>
          </a:p>
          <a:p>
            <a:pPr>
              <a:buClr>
                <a:schemeClr val="bg1"/>
              </a:buClr>
              <a:buSzPct val="102000"/>
            </a:pPr>
            <a:endParaRPr lang="en-ID" dirty="0">
              <a:solidFill>
                <a:schemeClr val="bg1"/>
              </a:solidFill>
              <a:latin typeface="Chalkboard SE" panose="03050602040202020205" pitchFamily="66" charset="77"/>
            </a:endParaRPr>
          </a:p>
          <a:p>
            <a:pPr>
              <a:buClr>
                <a:schemeClr val="bg1"/>
              </a:buClr>
              <a:buSzPct val="102000"/>
            </a:pPr>
            <a:endParaRPr lang="en-ID" dirty="0">
              <a:solidFill>
                <a:schemeClr val="bg1"/>
              </a:solidFill>
              <a:latin typeface="Chalkboard SE" panose="03050602040202020205" pitchFamily="66" charset="77"/>
            </a:endParaRPr>
          </a:p>
          <a:p>
            <a:pPr>
              <a:buClr>
                <a:schemeClr val="bg1"/>
              </a:buClr>
              <a:buSzPct val="102000"/>
            </a:pPr>
            <a:r>
              <a:rPr lang="en-ID" dirty="0" err="1">
                <a:solidFill>
                  <a:schemeClr val="bg1"/>
                </a:solidFill>
                <a:latin typeface="Chalkboard SE" panose="03050602040202020205" pitchFamily="66" charset="77"/>
              </a:rPr>
              <a:t>Sumber</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Slameto</a:t>
            </a:r>
            <a:r>
              <a:rPr lang="en-ID" dirty="0">
                <a:solidFill>
                  <a:schemeClr val="bg1"/>
                </a:solidFill>
                <a:latin typeface="Chalkboard SE" panose="03050602040202020205" pitchFamily="66" charset="77"/>
              </a:rPr>
              <a:t>, 2016, </a:t>
            </a:r>
            <a:r>
              <a:rPr lang="en-ID" dirty="0" err="1">
                <a:solidFill>
                  <a:schemeClr val="bg1"/>
                </a:solidFill>
                <a:latin typeface="Chalkboard SE" panose="03050602040202020205" pitchFamily="66" charset="77"/>
              </a:rPr>
              <a:t>Penyusunan</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Laporan</a:t>
            </a:r>
            <a:br>
              <a:rPr lang="en-ID" dirty="0">
                <a:solidFill>
                  <a:schemeClr val="bg1"/>
                </a:solidFill>
                <a:latin typeface="Chalkboard SE" panose="03050602040202020205" pitchFamily="66" charset="77"/>
              </a:rPr>
            </a:br>
            <a:r>
              <a:rPr lang="en-ID" dirty="0">
                <a:solidFill>
                  <a:schemeClr val="bg1"/>
                </a:solidFill>
                <a:latin typeface="Chalkboard SE" panose="03050602040202020205" pitchFamily="66" charset="77"/>
              </a:rPr>
              <a:t>Hasil </a:t>
            </a:r>
            <a:r>
              <a:rPr lang="en-ID" dirty="0" err="1">
                <a:solidFill>
                  <a:schemeClr val="bg1"/>
                </a:solidFill>
                <a:latin typeface="Chalkboard SE" panose="03050602040202020205" pitchFamily="66" charset="77"/>
              </a:rPr>
              <a:t>Penelitian</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Tindakan</a:t>
            </a:r>
            <a:r>
              <a:rPr lang="en-ID" dirty="0">
                <a:solidFill>
                  <a:schemeClr val="bg1"/>
                </a:solidFill>
                <a:latin typeface="Chalkboard SE" panose="03050602040202020205" pitchFamily="66" charset="77"/>
              </a:rPr>
              <a:t> Kelas. </a:t>
            </a:r>
            <a:r>
              <a:rPr lang="en-ID" dirty="0" err="1">
                <a:solidFill>
                  <a:schemeClr val="bg1"/>
                </a:solidFill>
                <a:latin typeface="Chalkboard SE" panose="03050602040202020205" pitchFamily="66" charset="77"/>
              </a:rPr>
              <a:t>Scholaria</a:t>
            </a:r>
            <a:r>
              <a:rPr lang="en-ID" dirty="0">
                <a:solidFill>
                  <a:schemeClr val="bg1"/>
                </a:solidFill>
                <a:latin typeface="Chalkboard SE" panose="03050602040202020205" pitchFamily="66" charset="77"/>
              </a:rPr>
              <a:t>, Vol. 6, No. 1, </a:t>
            </a:r>
            <a:r>
              <a:rPr lang="en-ID" dirty="0" err="1">
                <a:solidFill>
                  <a:schemeClr val="bg1"/>
                </a:solidFill>
                <a:latin typeface="Chalkboard SE" panose="03050602040202020205" pitchFamily="66" charset="77"/>
              </a:rPr>
              <a:t>Januari</a:t>
            </a:r>
            <a:r>
              <a:rPr lang="en-ID" dirty="0">
                <a:solidFill>
                  <a:schemeClr val="bg1"/>
                </a:solidFill>
                <a:latin typeface="Chalkboard SE" panose="03050602040202020205" pitchFamily="66" charset="77"/>
              </a:rPr>
              <a:t> 2016: 54 – 73.</a:t>
            </a:r>
          </a:p>
          <a:p>
            <a:pPr>
              <a:buClr>
                <a:schemeClr val="bg1"/>
              </a:buClr>
              <a:buSzPct val="102000"/>
            </a:pPr>
            <a:endParaRPr lang="en-ID" dirty="0">
              <a:solidFill>
                <a:schemeClr val="bg1"/>
              </a:solidFill>
              <a:latin typeface="Chalkboard SE" panose="03050602040202020205" pitchFamily="66" charset="77"/>
            </a:endParaRPr>
          </a:p>
          <a:p>
            <a:pPr>
              <a:buClr>
                <a:schemeClr val="bg1"/>
              </a:buClr>
              <a:buSzPct val="102000"/>
            </a:pPr>
            <a:endParaRPr lang="en-ID" dirty="0">
              <a:solidFill>
                <a:schemeClr val="bg1"/>
              </a:solidFill>
              <a:latin typeface="Chalkboard SE" panose="03050602040202020205" pitchFamily="66" charset="77"/>
            </a:endParaRPr>
          </a:p>
          <a:p>
            <a:pPr marL="285750" indent="-285750">
              <a:buClr>
                <a:schemeClr val="bg1"/>
              </a:buClr>
              <a:buSzPct val="102000"/>
              <a:buFont typeface="Wingdings" pitchFamily="2" charset="2"/>
              <a:buChar char="§"/>
            </a:pPr>
            <a:endParaRPr lang="en-ID" dirty="0">
              <a:solidFill>
                <a:schemeClr val="bg1"/>
              </a:solidFill>
              <a:latin typeface="Chalkboard SE" panose="03050602040202020205" pitchFamily="66" charset="77"/>
            </a:endParaRPr>
          </a:p>
          <a:p>
            <a:pPr marL="285750" indent="-285750">
              <a:buClr>
                <a:schemeClr val="bg1"/>
              </a:buClr>
              <a:buSzPct val="102000"/>
              <a:buFont typeface="Wingdings" pitchFamily="2" charset="2"/>
              <a:buChar char="§"/>
            </a:pPr>
            <a:endParaRPr lang="en-ID" dirty="0">
              <a:solidFill>
                <a:schemeClr val="bg1"/>
              </a:solidFill>
              <a:latin typeface="Chalkboard SE" panose="03050602040202020205" pitchFamily="66" charset="77"/>
            </a:endParaRPr>
          </a:p>
          <a:p>
            <a:pPr marL="285750" indent="-285750">
              <a:buClr>
                <a:schemeClr val="bg1"/>
              </a:buClr>
              <a:buSzPct val="102000"/>
              <a:buFont typeface="Wingdings" pitchFamily="2" charset="2"/>
              <a:buChar char="§"/>
            </a:pPr>
            <a:endParaRPr lang="en-ID" dirty="0">
              <a:solidFill>
                <a:schemeClr val="bg1"/>
              </a:solidFill>
              <a:latin typeface="Chalkboard SE" panose="03050602040202020205" pitchFamily="66" charset="77"/>
            </a:endParaRPr>
          </a:p>
        </p:txBody>
      </p:sp>
    </p:spTree>
    <p:extLst>
      <p:ext uri="{BB962C8B-B14F-4D97-AF65-F5344CB8AC3E}">
        <p14:creationId xmlns:p14="http://schemas.microsoft.com/office/powerpoint/2010/main" val="1481181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04383A-7626-9144-AA0E-5C8E9617B8E0}"/>
              </a:ext>
            </a:extLst>
          </p:cNvPr>
          <p:cNvSpPr>
            <a:spLocks noGrp="1"/>
          </p:cNvSpPr>
          <p:nvPr>
            <p:ph type="title"/>
          </p:nvPr>
        </p:nvSpPr>
        <p:spPr>
          <a:xfrm>
            <a:off x="-12000" y="184944"/>
            <a:ext cx="9156000" cy="857400"/>
          </a:xfrm>
        </p:spPr>
        <p:txBody>
          <a:bodyPr/>
          <a:lstStyle/>
          <a:p>
            <a:r>
              <a:rPr lang="en-US" dirty="0"/>
              <a:t>Agenda</a:t>
            </a:r>
          </a:p>
        </p:txBody>
      </p:sp>
      <p:graphicFrame>
        <p:nvGraphicFramePr>
          <p:cNvPr id="9" name="Diagram 8">
            <a:extLst>
              <a:ext uri="{FF2B5EF4-FFF2-40B4-BE49-F238E27FC236}">
                <a16:creationId xmlns:a16="http://schemas.microsoft.com/office/drawing/2014/main" id="{69442C7E-FB6E-9D4D-8906-416ECC4874AE}"/>
              </a:ext>
            </a:extLst>
          </p:cNvPr>
          <p:cNvGraphicFramePr/>
          <p:nvPr>
            <p:extLst>
              <p:ext uri="{D42A27DB-BD31-4B8C-83A1-F6EECF244321}">
                <p14:modId xmlns:p14="http://schemas.microsoft.com/office/powerpoint/2010/main" val="1778097996"/>
              </p:ext>
            </p:extLst>
          </p:nvPr>
        </p:nvGraphicFramePr>
        <p:xfrm>
          <a:off x="578820" y="892629"/>
          <a:ext cx="8409055" cy="4144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7808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582A-41C3-FE4C-B041-BE45ED6E4E00}"/>
              </a:ext>
            </a:extLst>
          </p:cNvPr>
          <p:cNvSpPr>
            <a:spLocks noGrp="1"/>
          </p:cNvSpPr>
          <p:nvPr>
            <p:ph type="title"/>
          </p:nvPr>
        </p:nvSpPr>
        <p:spPr>
          <a:xfrm>
            <a:off x="-6000" y="0"/>
            <a:ext cx="9156000" cy="534154"/>
          </a:xfrm>
        </p:spPr>
        <p:txBody>
          <a:bodyPr/>
          <a:lstStyle/>
          <a:p>
            <a:r>
              <a:rPr lang="en-US" dirty="0" err="1"/>
              <a:t>Artikel</a:t>
            </a:r>
            <a:r>
              <a:rPr lang="en-US" dirty="0"/>
              <a:t> </a:t>
            </a:r>
            <a:r>
              <a:rPr lang="en-US" dirty="0" err="1"/>
              <a:t>Jurnal</a:t>
            </a:r>
            <a:endParaRPr lang="en-US" dirty="0"/>
          </a:p>
        </p:txBody>
      </p:sp>
      <p:sp>
        <p:nvSpPr>
          <p:cNvPr id="4" name="Slide Number Placeholder 3">
            <a:extLst>
              <a:ext uri="{FF2B5EF4-FFF2-40B4-BE49-F238E27FC236}">
                <a16:creationId xmlns:a16="http://schemas.microsoft.com/office/drawing/2014/main" id="{5404412B-5CFE-2341-BE9A-644E3E4873D8}"/>
              </a:ext>
            </a:extLst>
          </p:cNvPr>
          <p:cNvSpPr>
            <a:spLocks noGrp="1"/>
          </p:cNvSpPr>
          <p:nvPr>
            <p:ph type="sldNum" sz="quarter" idx="12"/>
          </p:nvPr>
        </p:nvSpPr>
        <p:spPr/>
        <p:txBody>
          <a:bodyPr/>
          <a:lstStyle/>
          <a:p>
            <a:fld id="{B564A209-FB54-4047-A227-131E75C3C6B9}" type="slidenum">
              <a:rPr lang="en-US" smtClean="0"/>
              <a:t>20</a:t>
            </a:fld>
            <a:endParaRPr lang="en-US"/>
          </a:p>
        </p:txBody>
      </p:sp>
      <p:sp>
        <p:nvSpPr>
          <p:cNvPr id="7" name="Rectangle 6">
            <a:extLst>
              <a:ext uri="{FF2B5EF4-FFF2-40B4-BE49-F238E27FC236}">
                <a16:creationId xmlns:a16="http://schemas.microsoft.com/office/drawing/2014/main" id="{731E7C00-1BFD-154C-B854-6A77D04A55D1}"/>
              </a:ext>
            </a:extLst>
          </p:cNvPr>
          <p:cNvSpPr/>
          <p:nvPr/>
        </p:nvSpPr>
        <p:spPr>
          <a:xfrm>
            <a:off x="4368297" y="753864"/>
            <a:ext cx="4572000" cy="3108543"/>
          </a:xfrm>
          <a:prstGeom prst="rect">
            <a:avLst/>
          </a:prstGeom>
        </p:spPr>
        <p:txBody>
          <a:bodyPr>
            <a:spAutoFit/>
          </a:bodyPr>
          <a:lstStyle/>
          <a:p>
            <a:pPr>
              <a:buClr>
                <a:schemeClr val="bg1"/>
              </a:buClr>
              <a:buSzPct val="102000"/>
            </a:pPr>
            <a:r>
              <a:rPr lang="en-ID" dirty="0" err="1">
                <a:solidFill>
                  <a:schemeClr val="bg1"/>
                </a:solidFill>
                <a:latin typeface="Chalkboard SE" panose="03050602040202020205" pitchFamily="66" charset="77"/>
              </a:rPr>
              <a:t>Artikel</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Jurnal</a:t>
            </a:r>
            <a:endParaRPr lang="en-ID" dirty="0">
              <a:solidFill>
                <a:schemeClr val="bg1"/>
              </a:solidFill>
              <a:latin typeface="Chalkboard SE" panose="03050602040202020205" pitchFamily="66" charset="77"/>
            </a:endParaRPr>
          </a:p>
          <a:p>
            <a:pPr>
              <a:buClr>
                <a:schemeClr val="bg1"/>
              </a:buClr>
              <a:buSzPct val="102000"/>
            </a:pPr>
            <a:endParaRPr lang="en-ID" dirty="0">
              <a:solidFill>
                <a:schemeClr val="bg1"/>
              </a:solidFill>
              <a:latin typeface="Chalkboard SE" panose="03050602040202020205" pitchFamily="66" charset="77"/>
            </a:endParaRPr>
          </a:p>
          <a:p>
            <a:pPr marL="285750" indent="-285750">
              <a:buClr>
                <a:schemeClr val="bg1"/>
              </a:buClr>
              <a:buSzPct val="102000"/>
              <a:buFont typeface="Wingdings" pitchFamily="2" charset="2"/>
              <a:buChar char="§"/>
            </a:pPr>
            <a:r>
              <a:rPr lang="en-ID" dirty="0" err="1">
                <a:solidFill>
                  <a:schemeClr val="bg1"/>
                </a:solidFill>
                <a:latin typeface="Chalkboard SE" panose="03050602040202020205" pitchFamily="66" charset="77"/>
              </a:rPr>
              <a:t>Abstrak</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pendahuluan</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metode</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penelitian</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telaah</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pustaka</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hasil</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penelitian</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kesimpulan</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pustaka</a:t>
            </a:r>
            <a:r>
              <a:rPr lang="en-ID" dirty="0">
                <a:solidFill>
                  <a:schemeClr val="bg1"/>
                </a:solidFill>
                <a:latin typeface="Chalkboard SE" panose="03050602040202020205" pitchFamily="66" charset="77"/>
              </a:rPr>
              <a:t>. </a:t>
            </a:r>
          </a:p>
          <a:p>
            <a:pPr>
              <a:buClr>
                <a:schemeClr val="bg1"/>
              </a:buClr>
              <a:buSzPct val="102000"/>
            </a:pPr>
            <a:endParaRPr lang="en-ID" dirty="0">
              <a:solidFill>
                <a:schemeClr val="bg1"/>
              </a:solidFill>
              <a:latin typeface="Chalkboard SE" panose="03050602040202020205" pitchFamily="66" charset="77"/>
            </a:endParaRPr>
          </a:p>
          <a:p>
            <a:pPr>
              <a:buClr>
                <a:schemeClr val="bg1"/>
              </a:buClr>
              <a:buSzPct val="102000"/>
            </a:pPr>
            <a:endParaRPr lang="en-ID" dirty="0">
              <a:solidFill>
                <a:schemeClr val="bg1"/>
              </a:solidFill>
              <a:latin typeface="Chalkboard SE" panose="03050602040202020205" pitchFamily="66" charset="77"/>
            </a:endParaRPr>
          </a:p>
          <a:p>
            <a:pPr>
              <a:buClr>
                <a:schemeClr val="bg1"/>
              </a:buClr>
              <a:buSzPct val="102000"/>
            </a:pPr>
            <a:r>
              <a:rPr lang="en-ID" dirty="0" err="1">
                <a:solidFill>
                  <a:schemeClr val="bg1"/>
                </a:solidFill>
                <a:latin typeface="Chalkboard SE" panose="03050602040202020205" pitchFamily="66" charset="77"/>
              </a:rPr>
              <a:t>Sumber</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Jurnal</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Ilmiah</a:t>
            </a:r>
            <a:r>
              <a:rPr lang="en-ID" dirty="0">
                <a:solidFill>
                  <a:schemeClr val="bg1"/>
                </a:solidFill>
                <a:latin typeface="Chalkboard SE" panose="03050602040202020205" pitchFamily="66" charset="77"/>
              </a:rPr>
              <a:t> Guru </a:t>
            </a:r>
            <a:r>
              <a:rPr lang="en-ID" dirty="0" err="1">
                <a:solidFill>
                  <a:schemeClr val="bg1"/>
                </a:solidFill>
                <a:latin typeface="Chalkboard SE" panose="03050602040202020205" pitchFamily="66" charset="77"/>
              </a:rPr>
              <a:t>Caraka</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Olah</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Pikir</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Edukatif</a:t>
            </a:r>
            <a:r>
              <a:rPr lang="en-ID" dirty="0">
                <a:solidFill>
                  <a:schemeClr val="bg1"/>
                </a:solidFill>
                <a:latin typeface="Chalkboard SE" panose="03050602040202020205" pitchFamily="66" charset="77"/>
              </a:rPr>
              <a:t>  (https://</a:t>
            </a:r>
            <a:r>
              <a:rPr lang="en-ID" dirty="0" err="1">
                <a:solidFill>
                  <a:schemeClr val="bg1"/>
                </a:solidFill>
                <a:latin typeface="Chalkboard SE" panose="03050602040202020205" pitchFamily="66" charset="77"/>
              </a:rPr>
              <a:t>journal.uny.ac.id</a:t>
            </a:r>
            <a:r>
              <a:rPr lang="en-ID" dirty="0">
                <a:solidFill>
                  <a:schemeClr val="bg1"/>
                </a:solidFill>
                <a:latin typeface="Chalkboard SE" panose="03050602040202020205" pitchFamily="66" charset="77"/>
              </a:rPr>
              <a:t>/</a:t>
            </a:r>
            <a:r>
              <a:rPr lang="en-ID" dirty="0" err="1">
                <a:solidFill>
                  <a:schemeClr val="bg1"/>
                </a:solidFill>
                <a:latin typeface="Chalkboard SE" panose="03050602040202020205" pitchFamily="66" charset="77"/>
              </a:rPr>
              <a:t>index.php</a:t>
            </a:r>
            <a:r>
              <a:rPr lang="en-ID" dirty="0">
                <a:solidFill>
                  <a:schemeClr val="bg1"/>
                </a:solidFill>
                <a:latin typeface="Chalkboard SE" panose="03050602040202020205" pitchFamily="66" charset="77"/>
              </a:rPr>
              <a:t>/cope/article/view/20095/pdf)</a:t>
            </a:r>
          </a:p>
          <a:p>
            <a:pPr>
              <a:buClr>
                <a:schemeClr val="bg1"/>
              </a:buClr>
              <a:buSzPct val="102000"/>
            </a:pPr>
            <a:endParaRPr lang="en-ID" dirty="0">
              <a:solidFill>
                <a:schemeClr val="bg1"/>
              </a:solidFill>
              <a:latin typeface="Chalkboard SE" panose="03050602040202020205" pitchFamily="66" charset="77"/>
            </a:endParaRPr>
          </a:p>
          <a:p>
            <a:pPr marL="285750" indent="-285750">
              <a:buClr>
                <a:schemeClr val="bg1"/>
              </a:buClr>
              <a:buSzPct val="102000"/>
              <a:buFont typeface="Wingdings" pitchFamily="2" charset="2"/>
              <a:buChar char="§"/>
            </a:pPr>
            <a:endParaRPr lang="en-ID" dirty="0">
              <a:solidFill>
                <a:schemeClr val="bg1"/>
              </a:solidFill>
              <a:latin typeface="Chalkboard SE" panose="03050602040202020205" pitchFamily="66" charset="77"/>
            </a:endParaRPr>
          </a:p>
          <a:p>
            <a:pPr marL="285750" indent="-285750">
              <a:buClr>
                <a:schemeClr val="bg1"/>
              </a:buClr>
              <a:buSzPct val="102000"/>
              <a:buFont typeface="Wingdings" pitchFamily="2" charset="2"/>
              <a:buChar char="§"/>
            </a:pPr>
            <a:endParaRPr lang="en-ID" dirty="0">
              <a:solidFill>
                <a:schemeClr val="bg1"/>
              </a:solidFill>
              <a:latin typeface="Chalkboard SE" panose="03050602040202020205" pitchFamily="66" charset="77"/>
            </a:endParaRPr>
          </a:p>
          <a:p>
            <a:pPr marL="285750" indent="-285750">
              <a:buClr>
                <a:schemeClr val="bg1"/>
              </a:buClr>
              <a:buSzPct val="102000"/>
              <a:buFont typeface="Wingdings" pitchFamily="2" charset="2"/>
              <a:buChar char="§"/>
            </a:pPr>
            <a:endParaRPr lang="en-ID" dirty="0">
              <a:solidFill>
                <a:schemeClr val="bg1"/>
              </a:solidFill>
              <a:latin typeface="Chalkboard SE" panose="03050602040202020205" pitchFamily="66" charset="77"/>
            </a:endParaRPr>
          </a:p>
        </p:txBody>
      </p:sp>
      <p:pic>
        <p:nvPicPr>
          <p:cNvPr id="5" name="Picture 4">
            <a:extLst>
              <a:ext uri="{FF2B5EF4-FFF2-40B4-BE49-F238E27FC236}">
                <a16:creationId xmlns:a16="http://schemas.microsoft.com/office/drawing/2014/main" id="{B2969B17-ABEF-934F-B6D9-A9479D4EC172}"/>
              </a:ext>
            </a:extLst>
          </p:cNvPr>
          <p:cNvPicPr>
            <a:picLocks noChangeAspect="1"/>
          </p:cNvPicPr>
          <p:nvPr/>
        </p:nvPicPr>
        <p:blipFill>
          <a:blip r:embed="rId2"/>
          <a:stretch>
            <a:fillRect/>
          </a:stretch>
        </p:blipFill>
        <p:spPr>
          <a:xfrm>
            <a:off x="0" y="654411"/>
            <a:ext cx="4208585" cy="4333814"/>
          </a:xfrm>
          <a:prstGeom prst="rect">
            <a:avLst/>
          </a:prstGeom>
        </p:spPr>
      </p:pic>
    </p:spTree>
    <p:extLst>
      <p:ext uri="{BB962C8B-B14F-4D97-AF65-F5344CB8AC3E}">
        <p14:creationId xmlns:p14="http://schemas.microsoft.com/office/powerpoint/2010/main" val="3223238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14EAA-9378-1F4A-A6E1-EC8C265CB81C}"/>
              </a:ext>
            </a:extLst>
          </p:cNvPr>
          <p:cNvSpPr>
            <a:spLocks noGrp="1"/>
          </p:cNvSpPr>
          <p:nvPr>
            <p:ph type="title"/>
          </p:nvPr>
        </p:nvSpPr>
        <p:spPr>
          <a:xfrm>
            <a:off x="0" y="219500"/>
            <a:ext cx="9156000" cy="857400"/>
          </a:xfrm>
        </p:spPr>
        <p:txBody>
          <a:bodyPr/>
          <a:lstStyle/>
          <a:p>
            <a:r>
              <a:rPr lang="en-US" dirty="0" err="1"/>
              <a:t>Artikel</a:t>
            </a:r>
            <a:r>
              <a:rPr lang="en-US" dirty="0"/>
              <a:t> </a:t>
            </a:r>
            <a:r>
              <a:rPr lang="en-US" dirty="0" err="1"/>
              <a:t>Pendek</a:t>
            </a:r>
            <a:r>
              <a:rPr lang="en-US" dirty="0"/>
              <a:t>/</a:t>
            </a:r>
            <a:r>
              <a:rPr lang="en-US" dirty="0" err="1"/>
              <a:t>Opini</a:t>
            </a:r>
            <a:r>
              <a:rPr lang="en-US" dirty="0"/>
              <a:t> Koran</a:t>
            </a:r>
          </a:p>
        </p:txBody>
      </p:sp>
      <p:sp>
        <p:nvSpPr>
          <p:cNvPr id="4" name="Slide Number Placeholder 3">
            <a:extLst>
              <a:ext uri="{FF2B5EF4-FFF2-40B4-BE49-F238E27FC236}">
                <a16:creationId xmlns:a16="http://schemas.microsoft.com/office/drawing/2014/main" id="{A9BCCA6F-C5BA-514D-B9C4-B347BCA5D50B}"/>
              </a:ext>
            </a:extLst>
          </p:cNvPr>
          <p:cNvSpPr>
            <a:spLocks noGrp="1"/>
          </p:cNvSpPr>
          <p:nvPr>
            <p:ph type="sldNum" sz="quarter" idx="12"/>
          </p:nvPr>
        </p:nvSpPr>
        <p:spPr/>
        <p:txBody>
          <a:bodyPr/>
          <a:lstStyle/>
          <a:p>
            <a:fld id="{B564A209-FB54-4047-A227-131E75C3C6B9}" type="slidenum">
              <a:rPr lang="en-US" smtClean="0"/>
              <a:t>21</a:t>
            </a:fld>
            <a:endParaRPr lang="en-US"/>
          </a:p>
        </p:txBody>
      </p:sp>
      <p:pic>
        <p:nvPicPr>
          <p:cNvPr id="11" name="Content Placeholder 10">
            <a:extLst>
              <a:ext uri="{FF2B5EF4-FFF2-40B4-BE49-F238E27FC236}">
                <a16:creationId xmlns:a16="http://schemas.microsoft.com/office/drawing/2014/main" id="{0FD99494-236C-244D-91BB-25E35A749955}"/>
              </a:ext>
            </a:extLst>
          </p:cNvPr>
          <p:cNvPicPr>
            <a:picLocks noGrp="1" noChangeAspect="1"/>
          </p:cNvPicPr>
          <p:nvPr>
            <p:ph idx="1"/>
          </p:nvPr>
        </p:nvPicPr>
        <p:blipFill>
          <a:blip r:embed="rId2"/>
          <a:stretch>
            <a:fillRect/>
          </a:stretch>
        </p:blipFill>
        <p:spPr>
          <a:xfrm>
            <a:off x="0" y="1365250"/>
            <a:ext cx="5105400" cy="2413000"/>
          </a:xfrm>
        </p:spPr>
      </p:pic>
      <p:sp>
        <p:nvSpPr>
          <p:cNvPr id="12" name="Rectangle 11">
            <a:extLst>
              <a:ext uri="{FF2B5EF4-FFF2-40B4-BE49-F238E27FC236}">
                <a16:creationId xmlns:a16="http://schemas.microsoft.com/office/drawing/2014/main" id="{D8372EAE-12CD-EB40-84F9-4E4A4EF3393F}"/>
              </a:ext>
            </a:extLst>
          </p:cNvPr>
          <p:cNvSpPr/>
          <p:nvPr/>
        </p:nvSpPr>
        <p:spPr>
          <a:xfrm>
            <a:off x="5263661" y="1234510"/>
            <a:ext cx="3676635" cy="4401205"/>
          </a:xfrm>
          <a:prstGeom prst="rect">
            <a:avLst/>
          </a:prstGeom>
        </p:spPr>
        <p:txBody>
          <a:bodyPr wrap="square">
            <a:spAutoFit/>
          </a:bodyPr>
          <a:lstStyle/>
          <a:p>
            <a:pPr>
              <a:buClr>
                <a:schemeClr val="bg1"/>
              </a:buClr>
              <a:buSzPct val="102000"/>
            </a:pPr>
            <a:r>
              <a:rPr lang="en-ID" dirty="0" err="1">
                <a:solidFill>
                  <a:schemeClr val="bg1"/>
                </a:solidFill>
                <a:latin typeface="Chalkboard SE" panose="03050602040202020205" pitchFamily="66" charset="77"/>
              </a:rPr>
              <a:t>Artikel</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Pendek</a:t>
            </a:r>
            <a:r>
              <a:rPr lang="en-ID" dirty="0">
                <a:solidFill>
                  <a:schemeClr val="bg1"/>
                </a:solidFill>
                <a:latin typeface="Chalkboard SE" panose="03050602040202020205" pitchFamily="66" charset="77"/>
              </a:rPr>
              <a:t>/</a:t>
            </a:r>
            <a:r>
              <a:rPr lang="en-ID" dirty="0" err="1">
                <a:solidFill>
                  <a:schemeClr val="bg1"/>
                </a:solidFill>
                <a:latin typeface="Chalkboard SE" panose="03050602040202020205" pitchFamily="66" charset="77"/>
              </a:rPr>
              <a:t>Opini</a:t>
            </a:r>
            <a:endParaRPr lang="en-ID" dirty="0">
              <a:solidFill>
                <a:schemeClr val="bg1"/>
              </a:solidFill>
              <a:latin typeface="Chalkboard SE" panose="03050602040202020205" pitchFamily="66" charset="77"/>
            </a:endParaRPr>
          </a:p>
          <a:p>
            <a:pPr>
              <a:buClr>
                <a:schemeClr val="bg1"/>
              </a:buClr>
              <a:buSzPct val="102000"/>
            </a:pPr>
            <a:endParaRPr lang="en-ID" dirty="0">
              <a:solidFill>
                <a:schemeClr val="bg1"/>
              </a:solidFill>
              <a:latin typeface="Chalkboard SE" panose="03050602040202020205" pitchFamily="66" charset="77"/>
            </a:endParaRPr>
          </a:p>
          <a:p>
            <a:pPr marL="285750" indent="-285750">
              <a:buClr>
                <a:schemeClr val="bg1"/>
              </a:buClr>
              <a:buSzPct val="102000"/>
              <a:buFont typeface="Wingdings" pitchFamily="2" charset="2"/>
              <a:buChar char="§"/>
            </a:pPr>
            <a:r>
              <a:rPr lang="en-ID" dirty="0" err="1">
                <a:solidFill>
                  <a:schemeClr val="bg1"/>
                </a:solidFill>
                <a:latin typeface="Chalkboard SE" panose="03050602040202020205" pitchFamily="66" charset="77"/>
              </a:rPr>
              <a:t>Dapat</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dikirim</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ke</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koran</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maupun</a:t>
            </a:r>
            <a:r>
              <a:rPr lang="en-ID" dirty="0">
                <a:solidFill>
                  <a:schemeClr val="bg1"/>
                </a:solidFill>
                <a:latin typeface="Chalkboard SE" panose="03050602040202020205" pitchFamily="66" charset="77"/>
              </a:rPr>
              <a:t> media daring.</a:t>
            </a:r>
          </a:p>
          <a:p>
            <a:pPr marL="285750" indent="-285750">
              <a:buClr>
                <a:schemeClr val="bg1"/>
              </a:buClr>
              <a:buSzPct val="102000"/>
              <a:buFont typeface="Wingdings" pitchFamily="2" charset="2"/>
              <a:buChar char="§"/>
            </a:pPr>
            <a:r>
              <a:rPr lang="en-ID" dirty="0" err="1">
                <a:solidFill>
                  <a:schemeClr val="bg1"/>
                </a:solidFill>
                <a:latin typeface="Chalkboard SE" panose="03050602040202020205" pitchFamily="66" charset="77"/>
              </a:rPr>
              <a:t>Beberapa</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koran</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memiliki</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kolom</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khusus</a:t>
            </a:r>
            <a:r>
              <a:rPr lang="en-ID" dirty="0">
                <a:solidFill>
                  <a:schemeClr val="bg1"/>
                </a:solidFill>
                <a:latin typeface="Chalkboard SE" panose="03050602040202020205" pitchFamily="66" charset="77"/>
              </a:rPr>
              <a:t> guru (</a:t>
            </a:r>
            <a:r>
              <a:rPr lang="en-ID" dirty="0" err="1">
                <a:solidFill>
                  <a:schemeClr val="bg1"/>
                </a:solidFill>
                <a:latin typeface="Chalkboard SE" panose="03050602040202020205" pitchFamily="66" charset="77"/>
              </a:rPr>
              <a:t>Pikiran</a:t>
            </a:r>
            <a:r>
              <a:rPr lang="en-ID" dirty="0">
                <a:solidFill>
                  <a:schemeClr val="bg1"/>
                </a:solidFill>
                <a:latin typeface="Chalkboard SE" panose="03050602040202020205" pitchFamily="66" charset="77"/>
              </a:rPr>
              <a:t> Rakyat, Solo </a:t>
            </a:r>
            <a:r>
              <a:rPr lang="en-ID" dirty="0" err="1">
                <a:solidFill>
                  <a:schemeClr val="bg1"/>
                </a:solidFill>
                <a:latin typeface="Chalkboard SE" panose="03050602040202020205" pitchFamily="66" charset="77"/>
              </a:rPr>
              <a:t>Pos</a:t>
            </a:r>
            <a:r>
              <a:rPr lang="en-ID" dirty="0">
                <a:solidFill>
                  <a:schemeClr val="bg1"/>
                </a:solidFill>
                <a:latin typeface="Chalkboard SE" panose="03050602040202020205" pitchFamily="66" charset="77"/>
              </a:rPr>
              <a:t> </a:t>
            </a:r>
            <a:r>
              <a:rPr lang="en-ID" dirty="0" err="1">
                <a:solidFill>
                  <a:schemeClr val="bg1"/>
                </a:solidFill>
                <a:latin typeface="Chalkboard SE" panose="03050602040202020205" pitchFamily="66" charset="77"/>
              </a:rPr>
              <a:t>dsb</a:t>
            </a:r>
            <a:r>
              <a:rPr lang="en-ID" dirty="0">
                <a:solidFill>
                  <a:schemeClr val="bg1"/>
                </a:solidFill>
                <a:latin typeface="Chalkboard SE" panose="03050602040202020205" pitchFamily="66" charset="77"/>
              </a:rPr>
              <a:t>)</a:t>
            </a:r>
          </a:p>
          <a:p>
            <a:pPr marL="285750" indent="-285750">
              <a:buClr>
                <a:schemeClr val="bg1"/>
              </a:buClr>
              <a:buSzPct val="102000"/>
              <a:buFont typeface="Wingdings" pitchFamily="2" charset="2"/>
              <a:buChar char="§"/>
            </a:pPr>
            <a:r>
              <a:rPr lang="en-US" dirty="0">
                <a:solidFill>
                  <a:schemeClr val="bg1"/>
                </a:solidFill>
                <a:latin typeface="Chalkboard SE" panose="03050602040202020205" pitchFamily="66" charset="77"/>
              </a:rPr>
              <a:t>Media </a:t>
            </a:r>
            <a:r>
              <a:rPr lang="en-US" dirty="0" err="1">
                <a:solidFill>
                  <a:schemeClr val="bg1"/>
                </a:solidFill>
                <a:latin typeface="Chalkboard SE" panose="03050602040202020205" pitchFamily="66" charset="77"/>
              </a:rPr>
              <a:t>Cetak</a:t>
            </a:r>
            <a:r>
              <a:rPr lang="en-US" dirty="0">
                <a:solidFill>
                  <a:schemeClr val="bg1"/>
                </a:solidFill>
                <a:latin typeface="Chalkboard SE" panose="03050602040202020205" pitchFamily="66" charset="77"/>
              </a:rPr>
              <a:t>/Koran (</a:t>
            </a:r>
            <a:r>
              <a:rPr lang="en-US" dirty="0" err="1">
                <a:solidFill>
                  <a:schemeClr val="bg1"/>
                </a:solidFill>
                <a:latin typeface="Chalkboard SE" panose="03050602040202020205" pitchFamily="66" charset="77"/>
              </a:rPr>
              <a:t>Kompas</a:t>
            </a:r>
            <a:r>
              <a:rPr lang="en-US" dirty="0">
                <a:solidFill>
                  <a:schemeClr val="bg1"/>
                </a:solidFill>
                <a:latin typeface="Chalkboard SE" panose="03050602040202020205" pitchFamily="66" charset="77"/>
              </a:rPr>
              <a:t>, Media Indonesia, Koran Tempo, </a:t>
            </a:r>
            <a:r>
              <a:rPr lang="en-US" dirty="0" err="1">
                <a:solidFill>
                  <a:schemeClr val="bg1"/>
                </a:solidFill>
                <a:latin typeface="Chalkboard SE" panose="03050602040202020205" pitchFamily="66" charset="77"/>
              </a:rPr>
              <a:t>Republika</a:t>
            </a:r>
            <a:r>
              <a:rPr lang="en-US" dirty="0">
                <a:solidFill>
                  <a:schemeClr val="bg1"/>
                </a:solidFill>
                <a:latin typeface="Chalkboard SE" panose="03050602040202020205" pitchFamily="66" charset="77"/>
              </a:rPr>
              <a:t>, Koran </a:t>
            </a:r>
            <a:r>
              <a:rPr lang="en-US" dirty="0" err="1">
                <a:solidFill>
                  <a:schemeClr val="bg1"/>
                </a:solidFill>
                <a:latin typeface="Chalkboard SE" panose="03050602040202020205" pitchFamily="66" charset="77"/>
              </a:rPr>
              <a:t>Sindo</a:t>
            </a:r>
            <a:r>
              <a:rPr lang="en-US" dirty="0">
                <a:solidFill>
                  <a:schemeClr val="bg1"/>
                </a:solidFill>
                <a:latin typeface="Chalkboard SE" panose="03050602040202020205" pitchFamily="66" charset="77"/>
              </a:rPr>
              <a:t>, Solo Pos, </a:t>
            </a:r>
            <a:r>
              <a:rPr lang="en-US" dirty="0" err="1">
                <a:solidFill>
                  <a:schemeClr val="bg1"/>
                </a:solidFill>
                <a:latin typeface="Chalkboard SE" panose="03050602040202020205" pitchFamily="66" charset="77"/>
              </a:rPr>
              <a:t>Pikiran</a:t>
            </a:r>
            <a:r>
              <a:rPr lang="en-US" dirty="0">
                <a:solidFill>
                  <a:schemeClr val="bg1"/>
                </a:solidFill>
                <a:latin typeface="Chalkboard SE" panose="03050602040202020205" pitchFamily="66" charset="77"/>
              </a:rPr>
              <a:t> Rakyat, Banjarmasin Post, </a:t>
            </a:r>
            <a:r>
              <a:rPr lang="en-US" dirty="0" err="1">
                <a:solidFill>
                  <a:schemeClr val="bg1"/>
                </a:solidFill>
                <a:latin typeface="Chalkboard SE" panose="03050602040202020205" pitchFamily="66" charset="77"/>
              </a:rPr>
              <a:t>Kedaulatan</a:t>
            </a:r>
            <a:r>
              <a:rPr lang="en-US" dirty="0">
                <a:solidFill>
                  <a:schemeClr val="bg1"/>
                </a:solidFill>
                <a:latin typeface="Chalkboard SE" panose="03050602040202020205" pitchFamily="66" charset="77"/>
              </a:rPr>
              <a:t> Rakyat, </a:t>
            </a:r>
            <a:r>
              <a:rPr lang="en-US" dirty="0" err="1">
                <a:solidFill>
                  <a:schemeClr val="bg1"/>
                </a:solidFill>
                <a:latin typeface="Chalkboard SE" panose="03050602040202020205" pitchFamily="66" charset="77"/>
              </a:rPr>
              <a:t>Harian</a:t>
            </a:r>
            <a:r>
              <a:rPr lang="en-US" dirty="0">
                <a:solidFill>
                  <a:schemeClr val="bg1"/>
                </a:solidFill>
                <a:latin typeface="Chalkboard SE" panose="03050602040202020205" pitchFamily="66" charset="77"/>
              </a:rPr>
              <a:t> </a:t>
            </a:r>
            <a:r>
              <a:rPr lang="en-US" dirty="0" err="1">
                <a:solidFill>
                  <a:schemeClr val="bg1"/>
                </a:solidFill>
                <a:latin typeface="Chalkboard SE" panose="03050602040202020205" pitchFamily="66" charset="77"/>
              </a:rPr>
              <a:t>Jogja</a:t>
            </a:r>
            <a:r>
              <a:rPr lang="en-US" dirty="0">
                <a:solidFill>
                  <a:schemeClr val="bg1"/>
                </a:solidFill>
                <a:latin typeface="Chalkboard SE" panose="03050602040202020205" pitchFamily="66" charset="77"/>
              </a:rPr>
              <a:t>, </a:t>
            </a:r>
            <a:r>
              <a:rPr lang="en-US" dirty="0" err="1">
                <a:solidFill>
                  <a:schemeClr val="bg1"/>
                </a:solidFill>
                <a:latin typeface="Chalkboard SE" panose="03050602040202020205" pitchFamily="66" charset="77"/>
              </a:rPr>
              <a:t>Suara</a:t>
            </a:r>
            <a:r>
              <a:rPr lang="en-US" dirty="0">
                <a:solidFill>
                  <a:schemeClr val="bg1"/>
                </a:solidFill>
                <a:latin typeface="Chalkboard SE" panose="03050602040202020205" pitchFamily="66" charset="77"/>
              </a:rPr>
              <a:t> Merdeka, </a:t>
            </a:r>
            <a:r>
              <a:rPr lang="en-US" dirty="0" err="1">
                <a:solidFill>
                  <a:schemeClr val="bg1"/>
                </a:solidFill>
                <a:latin typeface="Chalkboard SE" panose="03050602040202020205" pitchFamily="66" charset="77"/>
              </a:rPr>
              <a:t>dsb</a:t>
            </a:r>
            <a:r>
              <a:rPr lang="en-US" dirty="0">
                <a:solidFill>
                  <a:schemeClr val="bg1"/>
                </a:solidFill>
                <a:latin typeface="Chalkboard SE" panose="03050602040202020205" pitchFamily="66" charset="77"/>
              </a:rPr>
              <a:t>)</a:t>
            </a:r>
          </a:p>
          <a:p>
            <a:pPr marL="285750" indent="-285750">
              <a:buClr>
                <a:schemeClr val="bg1"/>
              </a:buClr>
              <a:buSzPct val="102000"/>
              <a:buFont typeface="Wingdings" pitchFamily="2" charset="2"/>
              <a:buChar char="§"/>
            </a:pPr>
            <a:r>
              <a:rPr lang="en-US" dirty="0">
                <a:solidFill>
                  <a:schemeClr val="bg1"/>
                </a:solidFill>
                <a:latin typeface="Chalkboard SE" panose="03050602040202020205" pitchFamily="66" charset="77"/>
              </a:rPr>
              <a:t>Media daring (</a:t>
            </a:r>
            <a:r>
              <a:rPr lang="en-US" dirty="0" err="1">
                <a:solidFill>
                  <a:schemeClr val="bg1"/>
                </a:solidFill>
                <a:latin typeface="Chalkboard SE" panose="03050602040202020205" pitchFamily="66" charset="77"/>
              </a:rPr>
              <a:t>detiknews</a:t>
            </a:r>
            <a:r>
              <a:rPr lang="en-US" dirty="0">
                <a:solidFill>
                  <a:schemeClr val="bg1"/>
                </a:solidFill>
                <a:latin typeface="Chalkboard SE" panose="03050602040202020205" pitchFamily="66" charset="77"/>
              </a:rPr>
              <a:t>, </a:t>
            </a:r>
            <a:r>
              <a:rPr lang="en-US" dirty="0" err="1">
                <a:solidFill>
                  <a:schemeClr val="bg1"/>
                </a:solidFill>
                <a:latin typeface="Chalkboard SE" panose="03050602040202020205" pitchFamily="66" charset="77"/>
              </a:rPr>
              <a:t>Tirto</a:t>
            </a:r>
            <a:r>
              <a:rPr lang="en-US" dirty="0">
                <a:solidFill>
                  <a:schemeClr val="bg1"/>
                </a:solidFill>
                <a:latin typeface="Chalkboard SE" panose="03050602040202020205" pitchFamily="66" charset="77"/>
              </a:rPr>
              <a:t>, The Conversation, </a:t>
            </a:r>
            <a:r>
              <a:rPr lang="en-US" dirty="0" err="1">
                <a:solidFill>
                  <a:schemeClr val="bg1"/>
                </a:solidFill>
                <a:latin typeface="Chalkboard SE" panose="03050602040202020205" pitchFamily="66" charset="77"/>
              </a:rPr>
              <a:t>Antaranews</a:t>
            </a:r>
            <a:r>
              <a:rPr lang="en-US" dirty="0">
                <a:solidFill>
                  <a:schemeClr val="bg1"/>
                </a:solidFill>
                <a:latin typeface="Chalkboard SE" panose="03050602040202020205" pitchFamily="66" charset="77"/>
              </a:rPr>
              <a:t>, </a:t>
            </a:r>
            <a:r>
              <a:rPr lang="en-US" dirty="0" err="1">
                <a:solidFill>
                  <a:schemeClr val="bg1"/>
                </a:solidFill>
                <a:latin typeface="Chalkboard SE" panose="03050602040202020205" pitchFamily="66" charset="77"/>
              </a:rPr>
              <a:t>islami.co</a:t>
            </a:r>
            <a:r>
              <a:rPr lang="en-US" dirty="0">
                <a:solidFill>
                  <a:schemeClr val="bg1"/>
                </a:solidFill>
                <a:latin typeface="Chalkboard SE" panose="03050602040202020205" pitchFamily="66" charset="77"/>
              </a:rPr>
              <a:t>, nu online, </a:t>
            </a:r>
            <a:r>
              <a:rPr lang="en-US" dirty="0" err="1">
                <a:solidFill>
                  <a:schemeClr val="bg1"/>
                </a:solidFill>
                <a:latin typeface="Chalkboard SE" panose="03050602040202020205" pitchFamily="66" charset="77"/>
              </a:rPr>
              <a:t>ib</a:t>
            </a:r>
            <a:r>
              <a:rPr lang="en-US" dirty="0">
                <a:solidFill>
                  <a:schemeClr val="bg1"/>
                </a:solidFill>
                <a:latin typeface="Chalkboard SE" panose="03050602040202020205" pitchFamily="66" charset="77"/>
              </a:rPr>
              <a:t> times, </a:t>
            </a:r>
            <a:r>
              <a:rPr lang="en-US" dirty="0" err="1">
                <a:solidFill>
                  <a:schemeClr val="bg1"/>
                </a:solidFill>
                <a:latin typeface="Chalkboard SE" panose="03050602040202020205" pitchFamily="66" charset="77"/>
              </a:rPr>
              <a:t>alif.id</a:t>
            </a:r>
            <a:r>
              <a:rPr lang="en-US" dirty="0">
                <a:solidFill>
                  <a:schemeClr val="bg1"/>
                </a:solidFill>
                <a:latin typeface="Chalkboard SE" panose="03050602040202020205" pitchFamily="66" charset="77"/>
              </a:rPr>
              <a:t>, </a:t>
            </a:r>
            <a:r>
              <a:rPr lang="en-US" dirty="0" err="1">
                <a:solidFill>
                  <a:schemeClr val="bg1"/>
                </a:solidFill>
                <a:latin typeface="Chalkboard SE" panose="03050602040202020205" pitchFamily="66" charset="77"/>
              </a:rPr>
              <a:t>harakatuna</a:t>
            </a:r>
            <a:r>
              <a:rPr lang="en-US" dirty="0">
                <a:solidFill>
                  <a:schemeClr val="bg1"/>
                </a:solidFill>
                <a:latin typeface="Chalkboard SE" panose="03050602040202020205" pitchFamily="66" charset="77"/>
              </a:rPr>
              <a:t>, </a:t>
            </a:r>
            <a:r>
              <a:rPr lang="en-US" dirty="0" err="1">
                <a:solidFill>
                  <a:schemeClr val="bg1"/>
                </a:solidFill>
                <a:latin typeface="Chalkboard SE" panose="03050602040202020205" pitchFamily="66" charset="77"/>
              </a:rPr>
              <a:t>kompasiana</a:t>
            </a:r>
            <a:r>
              <a:rPr lang="en-US" dirty="0">
                <a:solidFill>
                  <a:schemeClr val="bg1"/>
                </a:solidFill>
                <a:latin typeface="Chalkboard SE" panose="03050602040202020205" pitchFamily="66" charset="77"/>
              </a:rPr>
              <a:t>, </a:t>
            </a:r>
            <a:r>
              <a:rPr lang="en-US" dirty="0" err="1">
                <a:solidFill>
                  <a:schemeClr val="bg1"/>
                </a:solidFill>
                <a:latin typeface="Chalkboard SE" panose="03050602040202020205" pitchFamily="66" charset="77"/>
              </a:rPr>
              <a:t>qureta</a:t>
            </a:r>
            <a:r>
              <a:rPr lang="en-US" dirty="0">
                <a:solidFill>
                  <a:schemeClr val="bg1"/>
                </a:solidFill>
                <a:latin typeface="Chalkboard SE" panose="03050602040202020205" pitchFamily="66" charset="77"/>
              </a:rPr>
              <a:t>, </a:t>
            </a:r>
            <a:r>
              <a:rPr lang="en-US" dirty="0" err="1">
                <a:solidFill>
                  <a:schemeClr val="bg1"/>
                </a:solidFill>
                <a:latin typeface="Chalkboard SE" panose="03050602040202020205" pitchFamily="66" charset="77"/>
              </a:rPr>
              <a:t>kumparan</a:t>
            </a:r>
            <a:r>
              <a:rPr lang="en-US" dirty="0">
                <a:solidFill>
                  <a:schemeClr val="bg1"/>
                </a:solidFill>
                <a:latin typeface="Chalkboard SE" panose="03050602040202020205" pitchFamily="66" charset="77"/>
              </a:rPr>
              <a:t>, medium  </a:t>
            </a:r>
            <a:r>
              <a:rPr lang="en-US" dirty="0" err="1">
                <a:solidFill>
                  <a:schemeClr val="bg1"/>
                </a:solidFill>
                <a:latin typeface="Chalkboard SE" panose="03050602040202020205" pitchFamily="66" charset="77"/>
              </a:rPr>
              <a:t>dsb</a:t>
            </a:r>
            <a:r>
              <a:rPr lang="en-US" dirty="0">
                <a:solidFill>
                  <a:schemeClr val="bg1"/>
                </a:solidFill>
                <a:latin typeface="Chalkboard SE" panose="03050602040202020205" pitchFamily="66" charset="77"/>
              </a:rPr>
              <a:t>).</a:t>
            </a:r>
          </a:p>
          <a:p>
            <a:pPr marL="285750" indent="-285750">
              <a:buClr>
                <a:schemeClr val="bg1"/>
              </a:buClr>
              <a:buSzPct val="102000"/>
              <a:buFont typeface="Wingdings" pitchFamily="2" charset="2"/>
              <a:buChar char="§"/>
            </a:pPr>
            <a:endParaRPr lang="en-ID" dirty="0">
              <a:solidFill>
                <a:schemeClr val="bg1"/>
              </a:solidFill>
              <a:latin typeface="Chalkboard SE" panose="03050602040202020205" pitchFamily="66" charset="77"/>
            </a:endParaRPr>
          </a:p>
          <a:p>
            <a:pPr marL="285750" indent="-285750">
              <a:buClr>
                <a:schemeClr val="bg1"/>
              </a:buClr>
              <a:buSzPct val="102000"/>
              <a:buFont typeface="Wingdings" pitchFamily="2" charset="2"/>
              <a:buChar char="§"/>
            </a:pPr>
            <a:endParaRPr lang="en-ID" dirty="0">
              <a:solidFill>
                <a:schemeClr val="bg1"/>
              </a:solidFill>
              <a:latin typeface="Chalkboard SE" panose="03050602040202020205" pitchFamily="66" charset="77"/>
            </a:endParaRPr>
          </a:p>
          <a:p>
            <a:pPr marL="285750" indent="-285750">
              <a:buClr>
                <a:schemeClr val="bg1"/>
              </a:buClr>
              <a:buSzPct val="102000"/>
              <a:buFont typeface="Wingdings" pitchFamily="2" charset="2"/>
              <a:buChar char="§"/>
            </a:pPr>
            <a:endParaRPr lang="en-ID" dirty="0">
              <a:solidFill>
                <a:schemeClr val="bg1"/>
              </a:solidFill>
              <a:latin typeface="Chalkboard SE" panose="03050602040202020205" pitchFamily="66" charset="77"/>
            </a:endParaRPr>
          </a:p>
          <a:p>
            <a:pPr marL="285750" indent="-285750">
              <a:buClr>
                <a:schemeClr val="bg1"/>
              </a:buClr>
              <a:buSzPct val="102000"/>
              <a:buFont typeface="Wingdings" pitchFamily="2" charset="2"/>
              <a:buChar char="§"/>
            </a:pPr>
            <a:endParaRPr lang="en-ID" dirty="0">
              <a:solidFill>
                <a:schemeClr val="bg1"/>
              </a:solidFill>
              <a:latin typeface="Chalkboard SE" panose="03050602040202020205" pitchFamily="66" charset="77"/>
            </a:endParaRPr>
          </a:p>
        </p:txBody>
      </p:sp>
    </p:spTree>
    <p:extLst>
      <p:ext uri="{BB962C8B-B14F-4D97-AF65-F5344CB8AC3E}">
        <p14:creationId xmlns:p14="http://schemas.microsoft.com/office/powerpoint/2010/main" val="3863820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p:txBody>
      </p:sp>
      <p:pic>
        <p:nvPicPr>
          <p:cNvPr id="5" name="Picture 4">
            <a:extLst>
              <a:ext uri="{FF2B5EF4-FFF2-40B4-BE49-F238E27FC236}">
                <a16:creationId xmlns:a16="http://schemas.microsoft.com/office/drawing/2014/main" id="{B3897177-01A3-3046-BFFB-9715C08241D2}"/>
              </a:ext>
            </a:extLst>
          </p:cNvPr>
          <p:cNvPicPr>
            <a:picLocks noChangeAspect="1"/>
          </p:cNvPicPr>
          <p:nvPr/>
        </p:nvPicPr>
        <p:blipFill>
          <a:blip r:embed="rId2"/>
          <a:stretch>
            <a:fillRect/>
          </a:stretch>
        </p:blipFill>
        <p:spPr>
          <a:xfrm>
            <a:off x="1727694" y="1555236"/>
            <a:ext cx="6159905" cy="2380193"/>
          </a:xfrm>
          <a:prstGeom prst="rect">
            <a:avLst/>
          </a:prstGeom>
        </p:spPr>
      </p:pic>
      <p:sp>
        <p:nvSpPr>
          <p:cNvPr id="7" name="Content Placeholder 2">
            <a:extLst>
              <a:ext uri="{FF2B5EF4-FFF2-40B4-BE49-F238E27FC236}">
                <a16:creationId xmlns:a16="http://schemas.microsoft.com/office/drawing/2014/main" id="{F631D3D6-4A98-3A42-B688-9C737A696E41}"/>
              </a:ext>
            </a:extLst>
          </p:cNvPr>
          <p:cNvSpPr txBox="1">
            <a:spLocks/>
          </p:cNvSpPr>
          <p:nvPr/>
        </p:nvSpPr>
        <p:spPr>
          <a:xfrm>
            <a:off x="383627" y="606958"/>
            <a:ext cx="8229600" cy="2503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1pPr>
            <a:lvl2pPr marL="914400" marR="0" lvl="1"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2pPr>
            <a:lvl3pPr marL="1371600" marR="0" lvl="2"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3pPr>
            <a:lvl4pPr marL="1828800" marR="0" lvl="3"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4pPr>
            <a:lvl5pPr marL="2286000" marR="0" lvl="4"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5pPr>
            <a:lvl6pPr marL="2743200" marR="0" lvl="5"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6pPr>
            <a:lvl7pPr marL="3200400" marR="0" lvl="6"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7pPr>
            <a:lvl8pPr marL="3657600" marR="0" lvl="7"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8pPr>
            <a:lvl9pPr marL="4114800" marR="0" lvl="8"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9pPr>
          </a:lstStyle>
          <a:p>
            <a:pPr marL="0" indent="0" algn="ctr">
              <a:buFont typeface="Sniglet"/>
              <a:buNone/>
            </a:pPr>
            <a:r>
              <a:rPr lang="en-US" sz="3000"/>
              <a:t>TERIMA KASIH</a:t>
            </a:r>
            <a:endParaRPr lang="en-US" sz="3000" dirty="0"/>
          </a:p>
        </p:txBody>
      </p:sp>
    </p:spTree>
    <p:extLst>
      <p:ext uri="{BB962C8B-B14F-4D97-AF65-F5344CB8AC3E}">
        <p14:creationId xmlns:p14="http://schemas.microsoft.com/office/powerpoint/2010/main" val="3701159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895" y="426128"/>
            <a:ext cx="6259288" cy="1385163"/>
          </a:xfrm>
        </p:spPr>
        <p:txBody>
          <a:bodyPr>
            <a:normAutofit fontScale="70000" lnSpcReduction="20000"/>
          </a:bodyPr>
          <a:lstStyle/>
          <a:p>
            <a:pPr marL="0" indent="0">
              <a:buNone/>
            </a:pPr>
            <a:r>
              <a:rPr lang="en-US" dirty="0">
                <a:latin typeface="Chalkduster" panose="03050602040202020205" pitchFamily="66" charset="77"/>
              </a:rPr>
              <a:t>Orang </a:t>
            </a:r>
            <a:r>
              <a:rPr lang="en-US" dirty="0" err="1">
                <a:latin typeface="Chalkduster" panose="03050602040202020205" pitchFamily="66" charset="77"/>
              </a:rPr>
              <a:t>boleh</a:t>
            </a:r>
            <a:r>
              <a:rPr lang="en-US" dirty="0">
                <a:latin typeface="Chalkduster" panose="03050602040202020205" pitchFamily="66" charset="77"/>
              </a:rPr>
              <a:t> </a:t>
            </a:r>
            <a:r>
              <a:rPr lang="en-US" dirty="0" err="1">
                <a:latin typeface="Chalkduster" panose="03050602040202020205" pitchFamily="66" charset="77"/>
              </a:rPr>
              <a:t>pandai</a:t>
            </a:r>
            <a:r>
              <a:rPr lang="en-US" dirty="0">
                <a:latin typeface="Chalkduster" panose="03050602040202020205" pitchFamily="66" charset="77"/>
              </a:rPr>
              <a:t> </a:t>
            </a:r>
            <a:r>
              <a:rPr lang="en-US" dirty="0" err="1">
                <a:latin typeface="Chalkduster" panose="03050602040202020205" pitchFamily="66" charset="77"/>
              </a:rPr>
              <a:t>setinggi</a:t>
            </a:r>
            <a:r>
              <a:rPr lang="en-US" dirty="0">
                <a:latin typeface="Chalkduster" panose="03050602040202020205" pitchFamily="66" charset="77"/>
              </a:rPr>
              <a:t> </a:t>
            </a:r>
            <a:r>
              <a:rPr lang="en-US" dirty="0" err="1">
                <a:latin typeface="Chalkduster" panose="03050602040202020205" pitchFamily="66" charset="77"/>
              </a:rPr>
              <a:t>langit</a:t>
            </a:r>
            <a:r>
              <a:rPr lang="en-US" dirty="0">
                <a:latin typeface="Chalkduster" panose="03050602040202020205" pitchFamily="66" charset="77"/>
              </a:rPr>
              <a:t>, </a:t>
            </a:r>
            <a:r>
              <a:rPr lang="en-US" dirty="0" err="1">
                <a:latin typeface="Chalkduster" panose="03050602040202020205" pitchFamily="66" charset="77"/>
              </a:rPr>
              <a:t>tapi</a:t>
            </a:r>
            <a:r>
              <a:rPr lang="en-US" dirty="0">
                <a:latin typeface="Chalkduster" panose="03050602040202020205" pitchFamily="66" charset="77"/>
              </a:rPr>
              <a:t> </a:t>
            </a:r>
            <a:r>
              <a:rPr lang="en-US" dirty="0" err="1">
                <a:latin typeface="Chalkduster" panose="03050602040202020205" pitchFamily="66" charset="77"/>
              </a:rPr>
              <a:t>selama</a:t>
            </a:r>
            <a:r>
              <a:rPr lang="en-US" dirty="0">
                <a:latin typeface="Chalkduster" panose="03050602040202020205" pitchFamily="66" charset="77"/>
              </a:rPr>
              <a:t> </a:t>
            </a:r>
            <a:r>
              <a:rPr lang="en-US" dirty="0" err="1">
                <a:latin typeface="Chalkduster" panose="03050602040202020205" pitchFamily="66" charset="77"/>
              </a:rPr>
              <a:t>ia</a:t>
            </a:r>
            <a:r>
              <a:rPr lang="en-US" dirty="0">
                <a:latin typeface="Chalkduster" panose="03050602040202020205" pitchFamily="66" charset="77"/>
              </a:rPr>
              <a:t> </a:t>
            </a:r>
            <a:r>
              <a:rPr lang="en-US" dirty="0" err="1">
                <a:latin typeface="Chalkduster" panose="03050602040202020205" pitchFamily="66" charset="77"/>
              </a:rPr>
              <a:t>tidak</a:t>
            </a:r>
            <a:r>
              <a:rPr lang="en-US" dirty="0">
                <a:latin typeface="Chalkduster" panose="03050602040202020205" pitchFamily="66" charset="77"/>
              </a:rPr>
              <a:t> </a:t>
            </a:r>
            <a:r>
              <a:rPr lang="en-US" dirty="0" err="1">
                <a:latin typeface="Chalkduster" panose="03050602040202020205" pitchFamily="66" charset="77"/>
              </a:rPr>
              <a:t>menulis</a:t>
            </a:r>
            <a:r>
              <a:rPr lang="en-US" dirty="0">
                <a:latin typeface="Chalkduster" panose="03050602040202020205" pitchFamily="66" charset="77"/>
              </a:rPr>
              <a:t>, </a:t>
            </a:r>
            <a:r>
              <a:rPr lang="en-US" dirty="0" err="1">
                <a:latin typeface="Chalkduster" panose="03050602040202020205" pitchFamily="66" charset="77"/>
              </a:rPr>
              <a:t>ia</a:t>
            </a:r>
            <a:r>
              <a:rPr lang="en-US" dirty="0">
                <a:latin typeface="Chalkduster" panose="03050602040202020205" pitchFamily="66" charset="77"/>
              </a:rPr>
              <a:t> </a:t>
            </a:r>
            <a:r>
              <a:rPr lang="en-US" dirty="0" err="1">
                <a:latin typeface="Chalkduster" panose="03050602040202020205" pitchFamily="66" charset="77"/>
              </a:rPr>
              <a:t>akan</a:t>
            </a:r>
            <a:r>
              <a:rPr lang="en-US" dirty="0">
                <a:latin typeface="Chalkduster" panose="03050602040202020205" pitchFamily="66" charset="77"/>
              </a:rPr>
              <a:t> </a:t>
            </a:r>
            <a:r>
              <a:rPr lang="en-US" dirty="0" err="1">
                <a:latin typeface="Chalkduster" panose="03050602040202020205" pitchFamily="66" charset="77"/>
              </a:rPr>
              <a:t>hilang</a:t>
            </a:r>
            <a:r>
              <a:rPr lang="en-US" dirty="0">
                <a:latin typeface="Chalkduster" panose="03050602040202020205" pitchFamily="66" charset="77"/>
              </a:rPr>
              <a:t> di </a:t>
            </a:r>
            <a:r>
              <a:rPr lang="en-US" dirty="0" err="1">
                <a:latin typeface="Chalkduster" panose="03050602040202020205" pitchFamily="66" charset="77"/>
              </a:rPr>
              <a:t>dalam</a:t>
            </a:r>
            <a:r>
              <a:rPr lang="en-US" dirty="0">
                <a:latin typeface="Chalkduster" panose="03050602040202020205" pitchFamily="66" charset="77"/>
              </a:rPr>
              <a:t> </a:t>
            </a:r>
            <a:r>
              <a:rPr lang="en-US" dirty="0" err="1">
                <a:latin typeface="Chalkduster" panose="03050602040202020205" pitchFamily="66" charset="77"/>
              </a:rPr>
              <a:t>masyarakat</a:t>
            </a:r>
            <a:r>
              <a:rPr lang="en-US" dirty="0">
                <a:latin typeface="Chalkduster" panose="03050602040202020205" pitchFamily="66" charset="77"/>
              </a:rPr>
              <a:t> dan </a:t>
            </a:r>
            <a:r>
              <a:rPr lang="en-US" dirty="0" err="1">
                <a:latin typeface="Chalkduster" panose="03050602040202020205" pitchFamily="66" charset="77"/>
              </a:rPr>
              <a:t>dari</a:t>
            </a:r>
            <a:r>
              <a:rPr lang="en-US" dirty="0">
                <a:latin typeface="Chalkduster" panose="03050602040202020205" pitchFamily="66" charset="77"/>
              </a:rPr>
              <a:t> </a:t>
            </a:r>
            <a:r>
              <a:rPr lang="en-US" dirty="0" err="1">
                <a:latin typeface="Chalkduster" panose="03050602040202020205" pitchFamily="66" charset="77"/>
              </a:rPr>
              <a:t>sejarah</a:t>
            </a:r>
            <a:r>
              <a:rPr lang="en-US" dirty="0">
                <a:latin typeface="Chalkduster" panose="03050602040202020205" pitchFamily="66" charset="77"/>
              </a:rPr>
              <a:t>. </a:t>
            </a:r>
            <a:r>
              <a:rPr lang="en-US" dirty="0" err="1">
                <a:latin typeface="Chalkduster" panose="03050602040202020205" pitchFamily="66" charset="77"/>
              </a:rPr>
              <a:t>Menulis</a:t>
            </a:r>
            <a:r>
              <a:rPr lang="en-US" dirty="0">
                <a:latin typeface="Chalkduster" panose="03050602040202020205" pitchFamily="66" charset="77"/>
              </a:rPr>
              <a:t> </a:t>
            </a:r>
            <a:r>
              <a:rPr lang="en-US" dirty="0" err="1">
                <a:latin typeface="Chalkduster" panose="03050602040202020205" pitchFamily="66" charset="77"/>
              </a:rPr>
              <a:t>adalah</a:t>
            </a:r>
            <a:r>
              <a:rPr lang="en-US" dirty="0">
                <a:latin typeface="Chalkduster" panose="03050602040202020205" pitchFamily="66" charset="77"/>
              </a:rPr>
              <a:t> </a:t>
            </a:r>
            <a:r>
              <a:rPr lang="en-US" dirty="0" err="1">
                <a:latin typeface="Chalkduster" panose="03050602040202020205" pitchFamily="66" charset="77"/>
              </a:rPr>
              <a:t>bekerja</a:t>
            </a:r>
            <a:r>
              <a:rPr lang="en-US" dirty="0">
                <a:latin typeface="Chalkduster" panose="03050602040202020205" pitchFamily="66" charset="77"/>
              </a:rPr>
              <a:t> </a:t>
            </a:r>
            <a:r>
              <a:rPr lang="en-US" dirty="0" err="1">
                <a:latin typeface="Chalkduster" panose="03050602040202020205" pitchFamily="66" charset="77"/>
              </a:rPr>
              <a:t>untuk</a:t>
            </a:r>
            <a:r>
              <a:rPr lang="en-US" dirty="0">
                <a:latin typeface="Chalkduster" panose="03050602040202020205" pitchFamily="66" charset="77"/>
              </a:rPr>
              <a:t> </a:t>
            </a:r>
            <a:r>
              <a:rPr lang="en-US" dirty="0" err="1">
                <a:latin typeface="Chalkduster" panose="03050602040202020205" pitchFamily="66" charset="77"/>
              </a:rPr>
              <a:t>keabadian</a:t>
            </a:r>
            <a:r>
              <a:rPr lang="en-US" dirty="0">
                <a:latin typeface="Chalkduster" panose="03050602040202020205" pitchFamily="66" charset="77"/>
              </a:rPr>
              <a:t>.</a:t>
            </a:r>
          </a:p>
          <a:p>
            <a:pPr marL="0" indent="0">
              <a:buNone/>
            </a:pPr>
            <a:endParaRPr lang="en-US" dirty="0">
              <a:latin typeface="Chalkduster" panose="03050602040202020205" pitchFamily="66" charset="77"/>
            </a:endParaRPr>
          </a:p>
          <a:p>
            <a:pPr marL="0" indent="0">
              <a:buNone/>
            </a:pPr>
            <a:r>
              <a:rPr lang="en-US" dirty="0">
                <a:latin typeface="Chalkduster" panose="03050602040202020205" pitchFamily="66" charset="77"/>
              </a:rPr>
              <a:t>Pramoedya Ananta Toer</a:t>
            </a:r>
          </a:p>
        </p:txBody>
      </p:sp>
      <p:sp>
        <p:nvSpPr>
          <p:cNvPr id="5" name="Content Placeholder 2">
            <a:extLst>
              <a:ext uri="{FF2B5EF4-FFF2-40B4-BE49-F238E27FC236}">
                <a16:creationId xmlns:a16="http://schemas.microsoft.com/office/drawing/2014/main" id="{95A69B11-6792-AA46-A68E-1FC93B5A690A}"/>
              </a:ext>
            </a:extLst>
          </p:cNvPr>
          <p:cNvSpPr txBox="1">
            <a:spLocks/>
          </p:cNvSpPr>
          <p:nvPr/>
        </p:nvSpPr>
        <p:spPr>
          <a:xfrm>
            <a:off x="3195962" y="2006600"/>
            <a:ext cx="5414640" cy="2099733"/>
          </a:xfrm>
          <a:prstGeom prst="rect">
            <a:avLst/>
          </a:prstGeom>
        </p:spPr>
        <p:txBody>
          <a:bodyPr vert="horz" lIns="68580" tIns="34290" rIns="68580" bIns="3429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None/>
            </a:pPr>
            <a:endParaRPr lang="en-US" sz="1500" dirty="0">
              <a:solidFill>
                <a:schemeClr val="bg1">
                  <a:lumMod val="95000"/>
                </a:schemeClr>
              </a:solidFill>
            </a:endParaRPr>
          </a:p>
        </p:txBody>
      </p:sp>
      <p:sp>
        <p:nvSpPr>
          <p:cNvPr id="2" name="Rectangle 1">
            <a:extLst>
              <a:ext uri="{FF2B5EF4-FFF2-40B4-BE49-F238E27FC236}">
                <a16:creationId xmlns:a16="http://schemas.microsoft.com/office/drawing/2014/main" id="{501FDD07-EDCF-3D4E-BBAD-CAA6DE50E7B8}"/>
              </a:ext>
            </a:extLst>
          </p:cNvPr>
          <p:cNvSpPr/>
          <p:nvPr/>
        </p:nvSpPr>
        <p:spPr>
          <a:xfrm>
            <a:off x="3753539" y="2101103"/>
            <a:ext cx="4997389" cy="2462213"/>
          </a:xfrm>
          <a:prstGeom prst="rect">
            <a:avLst/>
          </a:prstGeom>
        </p:spPr>
        <p:txBody>
          <a:bodyPr wrap="square">
            <a:spAutoFit/>
          </a:bodyPr>
          <a:lstStyle/>
          <a:p>
            <a:pPr marL="0" indent="0">
              <a:buNone/>
            </a:pPr>
            <a:r>
              <a:rPr lang="en-US" dirty="0" err="1">
                <a:solidFill>
                  <a:schemeClr val="bg1"/>
                </a:solidFill>
                <a:latin typeface="Chalkduster" panose="03050602040202020205" pitchFamily="66" charset="77"/>
              </a:rPr>
              <a:t>Menulis</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bukan</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lagi</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sebuah</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kerja</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elit</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sulit</a:t>
            </a:r>
            <a:r>
              <a:rPr lang="en-US" dirty="0">
                <a:solidFill>
                  <a:schemeClr val="bg1"/>
                </a:solidFill>
                <a:latin typeface="Chalkduster" panose="03050602040202020205" pitchFamily="66" charset="77"/>
              </a:rPr>
              <a:t>, mahal, </a:t>
            </a:r>
            <a:r>
              <a:rPr lang="en-US" dirty="0" err="1">
                <a:solidFill>
                  <a:schemeClr val="bg1"/>
                </a:solidFill>
                <a:latin typeface="Chalkduster" panose="03050602040202020205" pitchFamily="66" charset="77"/>
              </a:rPr>
              <a:t>artifisial</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sebagaimana</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mulanya</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Menulis</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kini</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adalah</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sebuah</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kerja</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alamiah</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seperti</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kita</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minum</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tidur</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beranak</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bersenandung</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atau</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mencoret-coret</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gambar</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Ia</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adalah</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kebutuhan</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dasar</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Ia</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adalah</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ukuran</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adab</a:t>
            </a:r>
            <a:r>
              <a:rPr lang="en-US" dirty="0">
                <a:solidFill>
                  <a:schemeClr val="bg1"/>
                </a:solidFill>
                <a:latin typeface="Chalkduster" panose="03050602040202020205" pitchFamily="66" charset="77"/>
              </a:rPr>
              <a:t> dan </a:t>
            </a:r>
            <a:r>
              <a:rPr lang="en-US" dirty="0" err="1">
                <a:solidFill>
                  <a:schemeClr val="bg1"/>
                </a:solidFill>
                <a:latin typeface="Chalkduster" panose="03050602040202020205" pitchFamily="66" charset="77"/>
              </a:rPr>
              <a:t>kebudayaan</a:t>
            </a:r>
            <a:r>
              <a:rPr lang="en-US" dirty="0">
                <a:solidFill>
                  <a:schemeClr val="bg1"/>
                </a:solidFill>
                <a:latin typeface="Chalkduster" panose="03050602040202020205" pitchFamily="66" charset="77"/>
              </a:rPr>
              <a:t>. Dan </a:t>
            </a:r>
            <a:r>
              <a:rPr lang="en-US" dirty="0" err="1">
                <a:solidFill>
                  <a:schemeClr val="bg1"/>
                </a:solidFill>
                <a:latin typeface="Chalkduster" panose="03050602040202020205" pitchFamily="66" charset="77"/>
              </a:rPr>
              <a:t>manusia</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terhisap</a:t>
            </a:r>
            <a:r>
              <a:rPr lang="en-US" dirty="0">
                <a:solidFill>
                  <a:schemeClr val="bg1"/>
                </a:solidFill>
                <a:latin typeface="Chalkduster" panose="03050602040202020205" pitchFamily="66" charset="77"/>
              </a:rPr>
              <a:t> di </a:t>
            </a:r>
            <a:r>
              <a:rPr lang="en-US" dirty="0" err="1">
                <a:solidFill>
                  <a:schemeClr val="bg1"/>
                </a:solidFill>
                <a:latin typeface="Chalkduster" panose="03050602040202020205" pitchFamily="66" charset="77"/>
              </a:rPr>
              <a:t>dalamnya</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Manusia</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harus</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bisa</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menulis</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bahkan</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menjadi</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penulis</a:t>
            </a:r>
            <a:r>
              <a:rPr lang="en-US" dirty="0">
                <a:solidFill>
                  <a:schemeClr val="bg1"/>
                </a:solidFill>
                <a:latin typeface="Chalkduster" panose="03050602040202020205" pitchFamily="66" charset="77"/>
              </a:rPr>
              <a:t>.</a:t>
            </a:r>
          </a:p>
          <a:p>
            <a:pPr marL="0" indent="0">
              <a:buNone/>
            </a:pPr>
            <a:endParaRPr lang="en-US" dirty="0">
              <a:solidFill>
                <a:schemeClr val="bg1"/>
              </a:solidFill>
              <a:latin typeface="Chalkduster" panose="03050602040202020205" pitchFamily="66" charset="77"/>
            </a:endParaRPr>
          </a:p>
          <a:p>
            <a:pPr marL="0" indent="0">
              <a:buNone/>
            </a:pPr>
            <a:r>
              <a:rPr lang="en-US" dirty="0" err="1">
                <a:solidFill>
                  <a:schemeClr val="bg1"/>
                </a:solidFill>
                <a:latin typeface="Chalkduster" panose="03050602040202020205" pitchFamily="66" charset="77"/>
              </a:rPr>
              <a:t>Radhar</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Panca</a:t>
            </a:r>
            <a:r>
              <a:rPr lang="en-US" dirty="0">
                <a:solidFill>
                  <a:schemeClr val="bg1"/>
                </a:solidFill>
                <a:latin typeface="Chalkduster" panose="03050602040202020205" pitchFamily="66" charset="77"/>
              </a:rPr>
              <a:t> </a:t>
            </a:r>
            <a:r>
              <a:rPr lang="en-US" dirty="0" err="1">
                <a:solidFill>
                  <a:schemeClr val="bg1"/>
                </a:solidFill>
                <a:latin typeface="Chalkduster" panose="03050602040202020205" pitchFamily="66" charset="77"/>
              </a:rPr>
              <a:t>Dahana</a:t>
            </a:r>
            <a:endParaRPr lang="en-US" dirty="0">
              <a:solidFill>
                <a:schemeClr val="bg1"/>
              </a:solidFill>
              <a:latin typeface="Chalkduster" panose="03050602040202020205" pitchFamily="66" charset="77"/>
            </a:endParaRPr>
          </a:p>
        </p:txBody>
      </p:sp>
    </p:spTree>
    <p:extLst>
      <p:ext uri="{BB962C8B-B14F-4D97-AF65-F5344CB8AC3E}">
        <p14:creationId xmlns:p14="http://schemas.microsoft.com/office/powerpoint/2010/main" val="1788590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0BD5B-C5E3-2C4F-9901-12AE47EF5BE7}"/>
              </a:ext>
            </a:extLst>
          </p:cNvPr>
          <p:cNvSpPr>
            <a:spLocks noGrp="1"/>
          </p:cNvSpPr>
          <p:nvPr>
            <p:ph type="title"/>
          </p:nvPr>
        </p:nvSpPr>
        <p:spPr>
          <a:xfrm>
            <a:off x="-87507" y="110575"/>
            <a:ext cx="9156000" cy="857400"/>
          </a:xfrm>
        </p:spPr>
        <p:txBody>
          <a:bodyPr/>
          <a:lstStyle/>
          <a:p>
            <a:r>
              <a:rPr lang="en-US" dirty="0"/>
              <a:t>Data GTK </a:t>
            </a:r>
            <a:r>
              <a:rPr lang="en-US" dirty="0" err="1"/>
              <a:t>merujuk</a:t>
            </a:r>
            <a:r>
              <a:rPr lang="en-US" dirty="0"/>
              <a:t> pada </a:t>
            </a:r>
            <a:r>
              <a:rPr lang="en-US" dirty="0" err="1"/>
              <a:t>Pangkt</a:t>
            </a:r>
            <a:r>
              <a:rPr lang="en-US" dirty="0"/>
              <a:t> dan </a:t>
            </a:r>
            <a:r>
              <a:rPr lang="en-US" dirty="0" err="1"/>
              <a:t>Golongan</a:t>
            </a:r>
            <a:endParaRPr lang="en-US" dirty="0"/>
          </a:p>
        </p:txBody>
      </p:sp>
      <p:sp>
        <p:nvSpPr>
          <p:cNvPr id="4" name="Slide Number Placeholder 3">
            <a:extLst>
              <a:ext uri="{FF2B5EF4-FFF2-40B4-BE49-F238E27FC236}">
                <a16:creationId xmlns:a16="http://schemas.microsoft.com/office/drawing/2014/main" id="{C23EB552-04A6-5741-942A-A51D095A72B1}"/>
              </a:ext>
            </a:extLst>
          </p:cNvPr>
          <p:cNvSpPr>
            <a:spLocks noGrp="1"/>
          </p:cNvSpPr>
          <p:nvPr>
            <p:ph type="sldNum" sz="quarter" idx="12"/>
          </p:nvPr>
        </p:nvSpPr>
        <p:spPr/>
        <p:txBody>
          <a:bodyPr/>
          <a:lstStyle/>
          <a:p>
            <a:fld id="{B564A209-FB54-4047-A227-131E75C3C6B9}" type="slidenum">
              <a:rPr lang="en-US" smtClean="0"/>
              <a:t>4</a:t>
            </a:fld>
            <a:endParaRPr lang="en-US"/>
          </a:p>
        </p:txBody>
      </p:sp>
      <p:pic>
        <p:nvPicPr>
          <p:cNvPr id="7" name="Picture 6">
            <a:extLst>
              <a:ext uri="{FF2B5EF4-FFF2-40B4-BE49-F238E27FC236}">
                <a16:creationId xmlns:a16="http://schemas.microsoft.com/office/drawing/2014/main" id="{39B1179C-AE1A-3642-845C-C3FACA73F961}"/>
              </a:ext>
            </a:extLst>
          </p:cNvPr>
          <p:cNvPicPr>
            <a:picLocks noChangeAspect="1"/>
          </p:cNvPicPr>
          <p:nvPr/>
        </p:nvPicPr>
        <p:blipFill>
          <a:blip r:embed="rId2"/>
          <a:stretch>
            <a:fillRect/>
          </a:stretch>
        </p:blipFill>
        <p:spPr>
          <a:xfrm>
            <a:off x="21892" y="1131110"/>
            <a:ext cx="3133261" cy="3353568"/>
          </a:xfrm>
          <a:prstGeom prst="rect">
            <a:avLst/>
          </a:prstGeom>
        </p:spPr>
      </p:pic>
      <p:pic>
        <p:nvPicPr>
          <p:cNvPr id="9" name="Picture 8">
            <a:extLst>
              <a:ext uri="{FF2B5EF4-FFF2-40B4-BE49-F238E27FC236}">
                <a16:creationId xmlns:a16="http://schemas.microsoft.com/office/drawing/2014/main" id="{AFBFE8D4-557C-714D-AD28-48F49601373A}"/>
              </a:ext>
            </a:extLst>
          </p:cNvPr>
          <p:cNvPicPr>
            <a:picLocks noChangeAspect="1"/>
          </p:cNvPicPr>
          <p:nvPr/>
        </p:nvPicPr>
        <p:blipFill>
          <a:blip r:embed="rId3"/>
          <a:stretch>
            <a:fillRect/>
          </a:stretch>
        </p:blipFill>
        <p:spPr>
          <a:xfrm>
            <a:off x="3155153" y="938063"/>
            <a:ext cx="5913340" cy="3739662"/>
          </a:xfrm>
          <a:prstGeom prst="rect">
            <a:avLst/>
          </a:prstGeom>
        </p:spPr>
      </p:pic>
    </p:spTree>
    <p:extLst>
      <p:ext uri="{BB962C8B-B14F-4D97-AF65-F5344CB8AC3E}">
        <p14:creationId xmlns:p14="http://schemas.microsoft.com/office/powerpoint/2010/main" val="3728542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F4DE6-06ED-DC41-8932-AA995CA9EAD4}"/>
              </a:ext>
            </a:extLst>
          </p:cNvPr>
          <p:cNvSpPr>
            <a:spLocks noGrp="1"/>
          </p:cNvSpPr>
          <p:nvPr>
            <p:ph type="title"/>
          </p:nvPr>
        </p:nvSpPr>
        <p:spPr>
          <a:xfrm>
            <a:off x="-78453" y="39286"/>
            <a:ext cx="9156000" cy="857400"/>
          </a:xfrm>
        </p:spPr>
        <p:txBody>
          <a:bodyPr/>
          <a:lstStyle/>
          <a:p>
            <a:r>
              <a:rPr lang="en-ID" sz="1200" dirty="0"/>
              <a:t>PERATURAN MENTERI NEGARA PENDAYAGUNAAN APARATUR NEGARA DAN REFORMASI BIROKRASI</a:t>
            </a:r>
            <a:br>
              <a:rPr lang="en-ID" sz="1200" dirty="0"/>
            </a:br>
            <a:r>
              <a:rPr lang="en-ID" sz="1200" dirty="0"/>
              <a:t>NOMOR 16 TAHUN 2009</a:t>
            </a:r>
            <a:br>
              <a:rPr lang="en-ID" sz="1200" dirty="0"/>
            </a:br>
            <a:r>
              <a:rPr lang="en-ID" sz="1200" dirty="0"/>
              <a:t>TENTANG</a:t>
            </a:r>
            <a:br>
              <a:rPr lang="en-ID" sz="1200" dirty="0"/>
            </a:br>
            <a:r>
              <a:rPr lang="en-ID" sz="1200" dirty="0"/>
              <a:t>JABATAN FUNGSIONAL GURU DAN ANGKA KREDITNYA </a:t>
            </a:r>
            <a:br>
              <a:rPr lang="en-ID" sz="1200" dirty="0"/>
            </a:br>
            <a:endParaRPr lang="en-US" sz="1200" dirty="0"/>
          </a:p>
        </p:txBody>
      </p:sp>
      <p:sp>
        <p:nvSpPr>
          <p:cNvPr id="4" name="Slide Number Placeholder 3">
            <a:extLst>
              <a:ext uri="{FF2B5EF4-FFF2-40B4-BE49-F238E27FC236}">
                <a16:creationId xmlns:a16="http://schemas.microsoft.com/office/drawing/2014/main" id="{BB2B0A84-FB0F-9B41-A200-C77C58DF2F0A}"/>
              </a:ext>
            </a:extLst>
          </p:cNvPr>
          <p:cNvSpPr>
            <a:spLocks noGrp="1"/>
          </p:cNvSpPr>
          <p:nvPr>
            <p:ph type="sldNum" sz="quarter" idx="12"/>
          </p:nvPr>
        </p:nvSpPr>
        <p:spPr/>
        <p:txBody>
          <a:bodyPr/>
          <a:lstStyle/>
          <a:p>
            <a:fld id="{B564A209-FB54-4047-A227-131E75C3C6B9}" type="slidenum">
              <a:rPr lang="en-US" smtClean="0"/>
              <a:t>5</a:t>
            </a:fld>
            <a:endParaRPr lang="en-US"/>
          </a:p>
        </p:txBody>
      </p:sp>
      <p:pic>
        <p:nvPicPr>
          <p:cNvPr id="10" name="Content Placeholder 9">
            <a:extLst>
              <a:ext uri="{FF2B5EF4-FFF2-40B4-BE49-F238E27FC236}">
                <a16:creationId xmlns:a16="http://schemas.microsoft.com/office/drawing/2014/main" id="{1A1112DD-DE9E-CA4F-B329-988EFD81E2F0}"/>
              </a:ext>
            </a:extLst>
          </p:cNvPr>
          <p:cNvPicPr>
            <a:picLocks noGrp="1" noChangeAspect="1"/>
          </p:cNvPicPr>
          <p:nvPr>
            <p:ph idx="1"/>
          </p:nvPr>
        </p:nvPicPr>
        <p:blipFill>
          <a:blip r:embed="rId2"/>
          <a:stretch>
            <a:fillRect/>
          </a:stretch>
        </p:blipFill>
        <p:spPr>
          <a:xfrm>
            <a:off x="1762948" y="896686"/>
            <a:ext cx="5914390" cy="2982930"/>
          </a:xfrm>
        </p:spPr>
      </p:pic>
      <p:pic>
        <p:nvPicPr>
          <p:cNvPr id="12" name="Picture 11">
            <a:extLst>
              <a:ext uri="{FF2B5EF4-FFF2-40B4-BE49-F238E27FC236}">
                <a16:creationId xmlns:a16="http://schemas.microsoft.com/office/drawing/2014/main" id="{D193E915-3D69-FC42-8EB9-471E30A2E474}"/>
              </a:ext>
            </a:extLst>
          </p:cNvPr>
          <p:cNvPicPr>
            <a:picLocks noChangeAspect="1"/>
          </p:cNvPicPr>
          <p:nvPr/>
        </p:nvPicPr>
        <p:blipFill>
          <a:blip r:embed="rId3"/>
          <a:stretch>
            <a:fillRect/>
          </a:stretch>
        </p:blipFill>
        <p:spPr>
          <a:xfrm>
            <a:off x="2314156" y="3879616"/>
            <a:ext cx="5363182" cy="1003300"/>
          </a:xfrm>
          <a:prstGeom prst="rect">
            <a:avLst/>
          </a:prstGeom>
        </p:spPr>
      </p:pic>
    </p:spTree>
    <p:extLst>
      <p:ext uri="{BB962C8B-B14F-4D97-AF65-F5344CB8AC3E}">
        <p14:creationId xmlns:p14="http://schemas.microsoft.com/office/powerpoint/2010/main" val="1045352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C296-CCFC-014C-8602-957A0A134BF5}"/>
              </a:ext>
            </a:extLst>
          </p:cNvPr>
          <p:cNvSpPr>
            <a:spLocks noGrp="1"/>
          </p:cNvSpPr>
          <p:nvPr>
            <p:ph type="title"/>
          </p:nvPr>
        </p:nvSpPr>
        <p:spPr>
          <a:xfrm>
            <a:off x="0" y="0"/>
            <a:ext cx="9156000" cy="857400"/>
          </a:xfrm>
        </p:spPr>
        <p:txBody>
          <a:bodyPr/>
          <a:lstStyle/>
          <a:p>
            <a:r>
              <a:rPr lang="en-ID" sz="1200" dirty="0"/>
              <a:t>PERATURAN MENTERI NEGARA PENDAYAGUNAAN APARATUR NEGARA DAN REFORMASI BIROKRASI</a:t>
            </a:r>
            <a:br>
              <a:rPr lang="en-ID" sz="1200" dirty="0"/>
            </a:br>
            <a:r>
              <a:rPr lang="en-ID" sz="1200" dirty="0"/>
              <a:t>NOMOR 16 TAHUN 2009</a:t>
            </a:r>
            <a:br>
              <a:rPr lang="en-ID" sz="1200" dirty="0"/>
            </a:br>
            <a:r>
              <a:rPr lang="en-ID" sz="1200" dirty="0"/>
              <a:t>TENTANG</a:t>
            </a:r>
            <a:br>
              <a:rPr lang="en-ID" sz="1200" dirty="0"/>
            </a:br>
            <a:r>
              <a:rPr lang="en-ID" sz="1200" dirty="0"/>
              <a:t>JABATAN FUNGSIONAL GURU DAN ANGKA KREDITNYA </a:t>
            </a:r>
            <a:br>
              <a:rPr lang="en-ID" sz="1200" dirty="0"/>
            </a:br>
            <a:endParaRPr lang="en-US" sz="1200" dirty="0"/>
          </a:p>
        </p:txBody>
      </p:sp>
      <p:pic>
        <p:nvPicPr>
          <p:cNvPr id="6" name="Content Placeholder 5">
            <a:extLst>
              <a:ext uri="{FF2B5EF4-FFF2-40B4-BE49-F238E27FC236}">
                <a16:creationId xmlns:a16="http://schemas.microsoft.com/office/drawing/2014/main" id="{2E338F79-D3DD-D246-BF2E-C793DFFF0F72}"/>
              </a:ext>
            </a:extLst>
          </p:cNvPr>
          <p:cNvPicPr>
            <a:picLocks noGrp="1" noChangeAspect="1"/>
          </p:cNvPicPr>
          <p:nvPr>
            <p:ph idx="1"/>
          </p:nvPr>
        </p:nvPicPr>
        <p:blipFill rotWithShape="1">
          <a:blip r:embed="rId2"/>
          <a:srcRect b="46651"/>
          <a:stretch/>
        </p:blipFill>
        <p:spPr>
          <a:xfrm>
            <a:off x="751438" y="857399"/>
            <a:ext cx="7686392" cy="3975575"/>
          </a:xfrm>
        </p:spPr>
      </p:pic>
      <p:sp>
        <p:nvSpPr>
          <p:cNvPr id="4" name="Slide Number Placeholder 3">
            <a:extLst>
              <a:ext uri="{FF2B5EF4-FFF2-40B4-BE49-F238E27FC236}">
                <a16:creationId xmlns:a16="http://schemas.microsoft.com/office/drawing/2014/main" id="{38B5F3CB-FF6B-4B41-971C-692FC458E70B}"/>
              </a:ext>
            </a:extLst>
          </p:cNvPr>
          <p:cNvSpPr>
            <a:spLocks noGrp="1"/>
          </p:cNvSpPr>
          <p:nvPr>
            <p:ph type="sldNum" sz="quarter" idx="12"/>
          </p:nvPr>
        </p:nvSpPr>
        <p:spPr/>
        <p:txBody>
          <a:bodyPr/>
          <a:lstStyle/>
          <a:p>
            <a:fld id="{B564A209-FB54-4047-A227-131E75C3C6B9}" type="slidenum">
              <a:rPr lang="en-US" smtClean="0"/>
              <a:t>6</a:t>
            </a:fld>
            <a:endParaRPr lang="en-US"/>
          </a:p>
        </p:txBody>
      </p:sp>
    </p:spTree>
    <p:extLst>
      <p:ext uri="{BB962C8B-B14F-4D97-AF65-F5344CB8AC3E}">
        <p14:creationId xmlns:p14="http://schemas.microsoft.com/office/powerpoint/2010/main" val="88821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F331-2D80-E14B-B043-FDB32242F5DF}"/>
              </a:ext>
            </a:extLst>
          </p:cNvPr>
          <p:cNvSpPr>
            <a:spLocks noGrp="1"/>
          </p:cNvSpPr>
          <p:nvPr>
            <p:ph type="title"/>
          </p:nvPr>
        </p:nvSpPr>
        <p:spPr>
          <a:xfrm>
            <a:off x="0" y="80736"/>
            <a:ext cx="9156000" cy="857400"/>
          </a:xfrm>
        </p:spPr>
        <p:txBody>
          <a:bodyPr/>
          <a:lstStyle/>
          <a:p>
            <a:r>
              <a:rPr lang="en-ID" sz="1200" dirty="0"/>
              <a:t>PERATURAN MENTERI NEGARA PENDAYAGUNAAN APARATUR NEGARA DAN REFORMASI BIROKRASI</a:t>
            </a:r>
            <a:br>
              <a:rPr lang="en-ID" sz="1200" dirty="0"/>
            </a:br>
            <a:r>
              <a:rPr lang="en-ID" sz="1200" dirty="0"/>
              <a:t>NOMOR 16 TAHUN 2009</a:t>
            </a:r>
            <a:br>
              <a:rPr lang="en-ID" sz="1200" dirty="0"/>
            </a:br>
            <a:r>
              <a:rPr lang="en-ID" sz="1200" dirty="0"/>
              <a:t>TENTANG</a:t>
            </a:r>
            <a:br>
              <a:rPr lang="en-ID" sz="1200" dirty="0"/>
            </a:br>
            <a:r>
              <a:rPr lang="en-ID" sz="1200" dirty="0"/>
              <a:t>JABATAN FUNGSIONAL GURU DAN ANGKA KREDITNYA </a:t>
            </a:r>
            <a:br>
              <a:rPr lang="en-ID" sz="1200" dirty="0"/>
            </a:br>
            <a:endParaRPr lang="en-US" sz="1200" dirty="0"/>
          </a:p>
        </p:txBody>
      </p:sp>
      <p:pic>
        <p:nvPicPr>
          <p:cNvPr id="6" name="Content Placeholder 5">
            <a:extLst>
              <a:ext uri="{FF2B5EF4-FFF2-40B4-BE49-F238E27FC236}">
                <a16:creationId xmlns:a16="http://schemas.microsoft.com/office/drawing/2014/main" id="{DA194642-A16F-004F-9355-33FAEB32E71F}"/>
              </a:ext>
            </a:extLst>
          </p:cNvPr>
          <p:cNvPicPr>
            <a:picLocks noGrp="1" noChangeAspect="1"/>
          </p:cNvPicPr>
          <p:nvPr>
            <p:ph idx="1"/>
          </p:nvPr>
        </p:nvPicPr>
        <p:blipFill rotWithShape="1">
          <a:blip r:embed="rId2"/>
          <a:srcRect t="52901"/>
          <a:stretch/>
        </p:blipFill>
        <p:spPr>
          <a:xfrm>
            <a:off x="1566250" y="938136"/>
            <a:ext cx="6771992" cy="3534276"/>
          </a:xfrm>
        </p:spPr>
      </p:pic>
      <p:sp>
        <p:nvSpPr>
          <p:cNvPr id="4" name="Slide Number Placeholder 3">
            <a:extLst>
              <a:ext uri="{FF2B5EF4-FFF2-40B4-BE49-F238E27FC236}">
                <a16:creationId xmlns:a16="http://schemas.microsoft.com/office/drawing/2014/main" id="{04B2076A-4794-7D47-B298-9F3392AAD035}"/>
              </a:ext>
            </a:extLst>
          </p:cNvPr>
          <p:cNvSpPr>
            <a:spLocks noGrp="1"/>
          </p:cNvSpPr>
          <p:nvPr>
            <p:ph type="sldNum" sz="quarter" idx="12"/>
          </p:nvPr>
        </p:nvSpPr>
        <p:spPr/>
        <p:txBody>
          <a:bodyPr/>
          <a:lstStyle/>
          <a:p>
            <a:fld id="{B564A209-FB54-4047-A227-131E75C3C6B9}" type="slidenum">
              <a:rPr lang="en-US" smtClean="0"/>
              <a:t>7</a:t>
            </a:fld>
            <a:endParaRPr lang="en-US"/>
          </a:p>
        </p:txBody>
      </p:sp>
    </p:spTree>
    <p:extLst>
      <p:ext uri="{BB962C8B-B14F-4D97-AF65-F5344CB8AC3E}">
        <p14:creationId xmlns:p14="http://schemas.microsoft.com/office/powerpoint/2010/main" val="322435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D6B9A-DD4B-6A42-81B9-5100AD86CDF4}"/>
              </a:ext>
            </a:extLst>
          </p:cNvPr>
          <p:cNvSpPr>
            <a:spLocks noGrp="1"/>
          </p:cNvSpPr>
          <p:nvPr>
            <p:ph type="title"/>
          </p:nvPr>
        </p:nvSpPr>
        <p:spPr>
          <a:xfrm>
            <a:off x="-12000" y="144110"/>
            <a:ext cx="9156000" cy="857400"/>
          </a:xfrm>
        </p:spPr>
        <p:txBody>
          <a:bodyPr/>
          <a:lstStyle/>
          <a:p>
            <a:r>
              <a:rPr lang="en-US" dirty="0" err="1"/>
              <a:t>Pengembangan</a:t>
            </a:r>
            <a:r>
              <a:rPr lang="en-US" dirty="0"/>
              <a:t> </a:t>
            </a:r>
            <a:r>
              <a:rPr lang="en-US" dirty="0" err="1"/>
              <a:t>Profesi</a:t>
            </a:r>
            <a:r>
              <a:rPr lang="en-US" dirty="0"/>
              <a:t> </a:t>
            </a:r>
            <a:r>
              <a:rPr lang="en-US" dirty="0" err="1"/>
              <a:t>Berkelanjutan</a:t>
            </a:r>
            <a:r>
              <a:rPr lang="en-US" dirty="0"/>
              <a:t> (1)</a:t>
            </a:r>
          </a:p>
        </p:txBody>
      </p:sp>
      <p:sp>
        <p:nvSpPr>
          <p:cNvPr id="3" name="Content Placeholder 2">
            <a:extLst>
              <a:ext uri="{FF2B5EF4-FFF2-40B4-BE49-F238E27FC236}">
                <a16:creationId xmlns:a16="http://schemas.microsoft.com/office/drawing/2014/main" id="{A11AB043-5C36-C641-97CD-80E92A077A18}"/>
              </a:ext>
            </a:extLst>
          </p:cNvPr>
          <p:cNvSpPr>
            <a:spLocks noGrp="1"/>
          </p:cNvSpPr>
          <p:nvPr>
            <p:ph idx="1"/>
          </p:nvPr>
        </p:nvSpPr>
        <p:spPr/>
        <p:txBody>
          <a:bodyPr/>
          <a:lstStyle/>
          <a:p>
            <a:r>
              <a:rPr lang="en-ID" dirty="0" err="1"/>
              <a:t>Publikasi</a:t>
            </a:r>
            <a:r>
              <a:rPr lang="en-ID" dirty="0"/>
              <a:t> </a:t>
            </a:r>
            <a:r>
              <a:rPr lang="en-ID" dirty="0" err="1"/>
              <a:t>Ilmiah</a:t>
            </a:r>
            <a:r>
              <a:rPr lang="en-ID" dirty="0"/>
              <a:t>:</a:t>
            </a:r>
          </a:p>
          <a:p>
            <a:pPr lvl="1"/>
            <a:r>
              <a:rPr lang="en-ID" dirty="0"/>
              <a:t> </a:t>
            </a:r>
            <a:r>
              <a:rPr lang="en-ID" dirty="0" err="1"/>
              <a:t>Publikasi</a:t>
            </a:r>
            <a:r>
              <a:rPr lang="en-ID" dirty="0"/>
              <a:t> </a:t>
            </a:r>
            <a:r>
              <a:rPr lang="en-ID" dirty="0" err="1"/>
              <a:t>ilmiah</a:t>
            </a:r>
            <a:r>
              <a:rPr lang="en-ID" dirty="0"/>
              <a:t> </a:t>
            </a:r>
            <a:r>
              <a:rPr lang="en-ID" dirty="0" err="1"/>
              <a:t>atas</a:t>
            </a:r>
            <a:r>
              <a:rPr lang="en-ID" dirty="0"/>
              <a:t> </a:t>
            </a:r>
            <a:r>
              <a:rPr lang="en-ID" dirty="0" err="1"/>
              <a:t>hasil</a:t>
            </a:r>
            <a:r>
              <a:rPr lang="en-ID" dirty="0"/>
              <a:t> </a:t>
            </a:r>
            <a:r>
              <a:rPr lang="en-ID" dirty="0" err="1"/>
              <a:t>penelitian</a:t>
            </a:r>
            <a:r>
              <a:rPr lang="en-ID" dirty="0"/>
              <a:t> </a:t>
            </a:r>
            <a:r>
              <a:rPr lang="en-ID" dirty="0" err="1"/>
              <a:t>atau</a:t>
            </a:r>
            <a:r>
              <a:rPr lang="en-ID" dirty="0"/>
              <a:t> </a:t>
            </a:r>
            <a:r>
              <a:rPr lang="en-ID" dirty="0" err="1"/>
              <a:t>gagasan</a:t>
            </a:r>
            <a:r>
              <a:rPr lang="en-ID" dirty="0"/>
              <a:t> </a:t>
            </a:r>
            <a:r>
              <a:rPr lang="en-ID" dirty="0" err="1"/>
              <a:t>inovatif</a:t>
            </a:r>
            <a:r>
              <a:rPr lang="en-ID" dirty="0"/>
              <a:t> pada </a:t>
            </a:r>
            <a:r>
              <a:rPr lang="en-ID" dirty="0" err="1"/>
              <a:t>bidang</a:t>
            </a:r>
            <a:r>
              <a:rPr lang="en-ID" dirty="0"/>
              <a:t> </a:t>
            </a:r>
            <a:r>
              <a:rPr lang="en-ID" dirty="0" err="1"/>
              <a:t>pendidikan</a:t>
            </a:r>
            <a:r>
              <a:rPr lang="en-ID" dirty="0"/>
              <a:t> formal; dan </a:t>
            </a:r>
          </a:p>
          <a:p>
            <a:pPr lvl="1"/>
            <a:r>
              <a:rPr lang="en-ID" dirty="0" err="1"/>
              <a:t>Publikasi</a:t>
            </a:r>
            <a:r>
              <a:rPr lang="en-ID" dirty="0"/>
              <a:t> </a:t>
            </a:r>
            <a:r>
              <a:rPr lang="en-ID" dirty="0" err="1"/>
              <a:t>buku</a:t>
            </a:r>
            <a:r>
              <a:rPr lang="en-ID" dirty="0"/>
              <a:t> </a:t>
            </a:r>
            <a:r>
              <a:rPr lang="en-ID" dirty="0" err="1"/>
              <a:t>teks</a:t>
            </a:r>
            <a:r>
              <a:rPr lang="en-ID" dirty="0"/>
              <a:t> </a:t>
            </a:r>
            <a:r>
              <a:rPr lang="en-ID" dirty="0" err="1"/>
              <a:t>pelajaran</a:t>
            </a:r>
            <a:r>
              <a:rPr lang="en-ID" dirty="0"/>
              <a:t>, </a:t>
            </a:r>
            <a:r>
              <a:rPr lang="en-ID" dirty="0" err="1"/>
              <a:t>buku</a:t>
            </a:r>
            <a:r>
              <a:rPr lang="en-ID" dirty="0"/>
              <a:t> </a:t>
            </a:r>
            <a:r>
              <a:rPr lang="en-ID" dirty="0" err="1"/>
              <a:t>pengayaan</a:t>
            </a:r>
            <a:r>
              <a:rPr lang="en-ID" dirty="0"/>
              <a:t>, dan </a:t>
            </a:r>
            <a:r>
              <a:rPr lang="en-ID" dirty="0" err="1"/>
              <a:t>pedoman</a:t>
            </a:r>
            <a:r>
              <a:rPr lang="en-ID" dirty="0"/>
              <a:t> Guru; </a:t>
            </a:r>
          </a:p>
          <a:p>
            <a:endParaRPr lang="en-US" dirty="0"/>
          </a:p>
        </p:txBody>
      </p:sp>
      <p:sp>
        <p:nvSpPr>
          <p:cNvPr id="4" name="Slide Number Placeholder 3">
            <a:extLst>
              <a:ext uri="{FF2B5EF4-FFF2-40B4-BE49-F238E27FC236}">
                <a16:creationId xmlns:a16="http://schemas.microsoft.com/office/drawing/2014/main" id="{5A8671FD-DFF8-9D4B-BEA8-2FAE8EB90D55}"/>
              </a:ext>
            </a:extLst>
          </p:cNvPr>
          <p:cNvSpPr>
            <a:spLocks noGrp="1"/>
          </p:cNvSpPr>
          <p:nvPr>
            <p:ph type="sldNum" sz="quarter" idx="12"/>
          </p:nvPr>
        </p:nvSpPr>
        <p:spPr/>
        <p:txBody>
          <a:bodyPr/>
          <a:lstStyle/>
          <a:p>
            <a:fld id="{B564A209-FB54-4047-A227-131E75C3C6B9}" type="slidenum">
              <a:rPr lang="en-US" smtClean="0"/>
              <a:t>8</a:t>
            </a:fld>
            <a:endParaRPr lang="en-US"/>
          </a:p>
        </p:txBody>
      </p:sp>
    </p:spTree>
    <p:extLst>
      <p:ext uri="{BB962C8B-B14F-4D97-AF65-F5344CB8AC3E}">
        <p14:creationId xmlns:p14="http://schemas.microsoft.com/office/powerpoint/2010/main" val="134850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C6302-F962-4E49-A6D0-D8F4582F26A0}"/>
              </a:ext>
            </a:extLst>
          </p:cNvPr>
          <p:cNvSpPr>
            <a:spLocks noGrp="1"/>
          </p:cNvSpPr>
          <p:nvPr>
            <p:ph type="title"/>
          </p:nvPr>
        </p:nvSpPr>
        <p:spPr>
          <a:xfrm>
            <a:off x="-12000" y="0"/>
            <a:ext cx="9156000" cy="857400"/>
          </a:xfrm>
        </p:spPr>
        <p:txBody>
          <a:bodyPr/>
          <a:lstStyle/>
          <a:p>
            <a:r>
              <a:rPr lang="en-ID" dirty="0"/>
              <a:t>PENGEMBANGAN KEPROFESIAN BERKEIANJUTAN (2) </a:t>
            </a:r>
            <a:br>
              <a:rPr lang="en-ID" dirty="0"/>
            </a:br>
            <a:endParaRPr lang="en-US" dirty="0"/>
          </a:p>
        </p:txBody>
      </p:sp>
      <p:pic>
        <p:nvPicPr>
          <p:cNvPr id="6" name="Content Placeholder 5">
            <a:extLst>
              <a:ext uri="{FF2B5EF4-FFF2-40B4-BE49-F238E27FC236}">
                <a16:creationId xmlns:a16="http://schemas.microsoft.com/office/drawing/2014/main" id="{624E8295-7EDC-A64F-B308-50951C484F1A}"/>
              </a:ext>
            </a:extLst>
          </p:cNvPr>
          <p:cNvPicPr>
            <a:picLocks noGrp="1" noChangeAspect="1"/>
          </p:cNvPicPr>
          <p:nvPr>
            <p:ph idx="1"/>
          </p:nvPr>
        </p:nvPicPr>
        <p:blipFill>
          <a:blip r:embed="rId2"/>
          <a:stretch>
            <a:fillRect/>
          </a:stretch>
        </p:blipFill>
        <p:spPr>
          <a:xfrm>
            <a:off x="525101" y="561430"/>
            <a:ext cx="7831249" cy="2010320"/>
          </a:xfrm>
        </p:spPr>
      </p:pic>
      <p:sp>
        <p:nvSpPr>
          <p:cNvPr id="4" name="Slide Number Placeholder 3">
            <a:extLst>
              <a:ext uri="{FF2B5EF4-FFF2-40B4-BE49-F238E27FC236}">
                <a16:creationId xmlns:a16="http://schemas.microsoft.com/office/drawing/2014/main" id="{35422134-A433-DF49-B822-D89DC95051C2}"/>
              </a:ext>
            </a:extLst>
          </p:cNvPr>
          <p:cNvSpPr>
            <a:spLocks noGrp="1"/>
          </p:cNvSpPr>
          <p:nvPr>
            <p:ph type="sldNum" sz="quarter" idx="12"/>
          </p:nvPr>
        </p:nvSpPr>
        <p:spPr/>
        <p:txBody>
          <a:bodyPr/>
          <a:lstStyle/>
          <a:p>
            <a:fld id="{B564A209-FB54-4047-A227-131E75C3C6B9}" type="slidenum">
              <a:rPr lang="en-US" smtClean="0"/>
              <a:t>9</a:t>
            </a:fld>
            <a:endParaRPr lang="en-US"/>
          </a:p>
        </p:txBody>
      </p:sp>
      <p:pic>
        <p:nvPicPr>
          <p:cNvPr id="9" name="Picture 8">
            <a:extLst>
              <a:ext uri="{FF2B5EF4-FFF2-40B4-BE49-F238E27FC236}">
                <a16:creationId xmlns:a16="http://schemas.microsoft.com/office/drawing/2014/main" id="{306C059D-7E50-B64E-B46E-55F9A2F08A73}"/>
              </a:ext>
            </a:extLst>
          </p:cNvPr>
          <p:cNvPicPr>
            <a:picLocks noChangeAspect="1"/>
          </p:cNvPicPr>
          <p:nvPr/>
        </p:nvPicPr>
        <p:blipFill rotWithShape="1">
          <a:blip r:embed="rId3"/>
          <a:srcRect b="53705"/>
          <a:stretch/>
        </p:blipFill>
        <p:spPr>
          <a:xfrm>
            <a:off x="1973656" y="2571750"/>
            <a:ext cx="6382694" cy="2381177"/>
          </a:xfrm>
          <a:prstGeom prst="rect">
            <a:avLst/>
          </a:prstGeom>
        </p:spPr>
      </p:pic>
    </p:spTree>
    <p:extLst>
      <p:ext uri="{BB962C8B-B14F-4D97-AF65-F5344CB8AC3E}">
        <p14:creationId xmlns:p14="http://schemas.microsoft.com/office/powerpoint/2010/main" val="1719503641"/>
      </p:ext>
    </p:extLst>
  </p:cSld>
  <p:clrMapOvr>
    <a:masterClrMapping/>
  </p:clrMapOvr>
</p:sld>
</file>

<file path=ppt/theme/theme1.xml><?xml version="1.0" encoding="utf-8"?>
<a:theme xmlns:a="http://schemas.openxmlformats.org/drawingml/2006/main" name="Ursula template">
  <a:themeElements>
    <a:clrScheme name="Custom 347">
      <a:dk1>
        <a:srgbClr val="000000"/>
      </a:dk1>
      <a:lt1>
        <a:srgbClr val="FFFFFF"/>
      </a:lt1>
      <a:dk2>
        <a:srgbClr val="D1D8DF"/>
      </a:dk2>
      <a:lt2>
        <a:srgbClr val="4F565C"/>
      </a:lt2>
      <a:accent1>
        <a:srgbClr val="63A8DF"/>
      </a:accent1>
      <a:accent2>
        <a:srgbClr val="F8AF2C"/>
      </a:accent2>
      <a:accent3>
        <a:srgbClr val="B2DF4B"/>
      </a:accent3>
      <a:accent4>
        <a:srgbClr val="88D8E6"/>
      </a:accent4>
      <a:accent5>
        <a:srgbClr val="A693C9"/>
      </a:accent5>
      <a:accent6>
        <a:srgbClr val="F7826B"/>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7432</TotalTime>
  <Words>966</Words>
  <Application>Microsoft Macintosh PowerPoint</Application>
  <PresentationFormat>On-screen Show (16:9)</PresentationFormat>
  <Paragraphs>126</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Chalkduster</vt:lpstr>
      <vt:lpstr>Walter Turncoat</vt:lpstr>
      <vt:lpstr>Wingdings</vt:lpstr>
      <vt:lpstr>Wingdings 2</vt:lpstr>
      <vt:lpstr>Arial</vt:lpstr>
      <vt:lpstr>Chalkboard SE</vt:lpstr>
      <vt:lpstr>Sniglet</vt:lpstr>
      <vt:lpstr>Ursula template</vt:lpstr>
      <vt:lpstr>Menulis Karya Tulis Ilmiah Bagi Guru</vt:lpstr>
      <vt:lpstr>Agenda</vt:lpstr>
      <vt:lpstr>PowerPoint Presentation</vt:lpstr>
      <vt:lpstr>Data GTK merujuk pada Pangkt dan Golongan</vt:lpstr>
      <vt:lpstr>PERATURAN MENTERI NEGARA PENDAYAGUNAAN APARATUR NEGARA DAN REFORMASI BIROKRASI NOMOR 16 TAHUN 2009 TENTANG JABATAN FUNGSIONAL GURU DAN ANGKA KREDITNYA  </vt:lpstr>
      <vt:lpstr>PERATURAN MENTERI NEGARA PENDAYAGUNAAN APARATUR NEGARA DAN REFORMASI BIROKRASI NOMOR 16 TAHUN 2009 TENTANG JABATAN FUNGSIONAL GURU DAN ANGKA KREDITNYA  </vt:lpstr>
      <vt:lpstr>PERATURAN MENTERI NEGARA PENDAYAGUNAAN APARATUR NEGARA DAN REFORMASI BIROKRASI NOMOR 16 TAHUN 2009 TENTANG JABATAN FUNGSIONAL GURU DAN ANGKA KREDITNYA  </vt:lpstr>
      <vt:lpstr>Pengembangan Profesi Berkelanjutan (1)</vt:lpstr>
      <vt:lpstr>PENGEMBANGAN KEPROFESIAN BERKEIANJUTAN (2)  </vt:lpstr>
      <vt:lpstr>PENGEMBANGAN KEPROFESIAN BERKEIANJUTAN (3)  </vt:lpstr>
      <vt:lpstr>PENGEMBANGAN KEPROFESIAN BERKEIANJUTAN (4)  </vt:lpstr>
      <vt:lpstr>KTI yang dapat dibuat oleh guru</vt:lpstr>
      <vt:lpstr>Karya Tulis Ilmiah</vt:lpstr>
      <vt:lpstr>Pentingnya Menulis KTI Bagi Guru</vt:lpstr>
      <vt:lpstr>Hambatan Menulis KTI</vt:lpstr>
      <vt:lpstr>Yang Dapat Dilakukan</vt:lpstr>
      <vt:lpstr>PowerPoint Presentation</vt:lpstr>
      <vt:lpstr>PowerPoint Presentation</vt:lpstr>
      <vt:lpstr>Laporan Hasil Penelitian</vt:lpstr>
      <vt:lpstr>Artikel Jurnal</vt:lpstr>
      <vt:lpstr>Artikel Pendek/Opini Koran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Teknik Menulis  Artikel Populer  di Koran dan Media Daring</dc:title>
  <cp:lastModifiedBy>anggi afriansyah</cp:lastModifiedBy>
  <cp:revision>41</cp:revision>
  <dcterms:modified xsi:type="dcterms:W3CDTF">2020-09-24T07:05:30Z</dcterms:modified>
</cp:coreProperties>
</file>