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sldIdLst>
    <p:sldId id="261" r:id="rId2"/>
    <p:sldId id="256" r:id="rId3"/>
    <p:sldId id="259" r:id="rId4"/>
    <p:sldId id="257" r:id="rId5"/>
    <p:sldId id="258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D757-FB3D-4A29-9470-8A42C17549C9}" type="datetimeFigureOut">
              <a:rPr lang="en-ID" smtClean="0"/>
              <a:t>05/08/2021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952B-C6CE-4FA0-8D03-6249D4C5AA6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8808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D757-FB3D-4A29-9470-8A42C17549C9}" type="datetimeFigureOut">
              <a:rPr lang="en-ID" smtClean="0"/>
              <a:t>05/08/2021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952B-C6CE-4FA0-8D03-6249D4C5AA6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5028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D757-FB3D-4A29-9470-8A42C17549C9}" type="datetimeFigureOut">
              <a:rPr lang="en-ID" smtClean="0"/>
              <a:t>05/08/2021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952B-C6CE-4FA0-8D03-6249D4C5AA6B}" type="slidenum">
              <a:rPr lang="en-ID" smtClean="0"/>
              <a:t>‹#›</a:t>
            </a:fld>
            <a:endParaRPr lang="en-ID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669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D757-FB3D-4A29-9470-8A42C17549C9}" type="datetimeFigureOut">
              <a:rPr lang="en-ID" smtClean="0"/>
              <a:t>05/08/2021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952B-C6CE-4FA0-8D03-6249D4C5AA6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7991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D757-FB3D-4A29-9470-8A42C17549C9}" type="datetimeFigureOut">
              <a:rPr lang="en-ID" smtClean="0"/>
              <a:t>05/08/2021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952B-C6CE-4FA0-8D03-6249D4C5AA6B}" type="slidenum">
              <a:rPr lang="en-ID" smtClean="0"/>
              <a:t>‹#›</a:t>
            </a:fld>
            <a:endParaRPr lang="en-I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2180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D757-FB3D-4A29-9470-8A42C17549C9}" type="datetimeFigureOut">
              <a:rPr lang="en-ID" smtClean="0"/>
              <a:t>05/08/2021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952B-C6CE-4FA0-8D03-6249D4C5AA6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00640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D757-FB3D-4A29-9470-8A42C17549C9}" type="datetimeFigureOut">
              <a:rPr lang="en-ID" smtClean="0"/>
              <a:t>05/08/2021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952B-C6CE-4FA0-8D03-6249D4C5AA6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01277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D757-FB3D-4A29-9470-8A42C17549C9}" type="datetimeFigureOut">
              <a:rPr lang="en-ID" smtClean="0"/>
              <a:t>05/08/2021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952B-C6CE-4FA0-8D03-6249D4C5AA6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3503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D757-FB3D-4A29-9470-8A42C17549C9}" type="datetimeFigureOut">
              <a:rPr lang="en-ID" smtClean="0"/>
              <a:t>05/08/2021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952B-C6CE-4FA0-8D03-6249D4C5AA6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010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D757-FB3D-4A29-9470-8A42C17549C9}" type="datetimeFigureOut">
              <a:rPr lang="en-ID" smtClean="0"/>
              <a:t>05/08/2021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952B-C6CE-4FA0-8D03-6249D4C5AA6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89280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D757-FB3D-4A29-9470-8A42C17549C9}" type="datetimeFigureOut">
              <a:rPr lang="en-ID" smtClean="0"/>
              <a:t>05/08/2021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952B-C6CE-4FA0-8D03-6249D4C5AA6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74393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D757-FB3D-4A29-9470-8A42C17549C9}" type="datetimeFigureOut">
              <a:rPr lang="en-ID" smtClean="0"/>
              <a:t>05/08/2021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952B-C6CE-4FA0-8D03-6249D4C5AA6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3129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D757-FB3D-4A29-9470-8A42C17549C9}" type="datetimeFigureOut">
              <a:rPr lang="en-ID" smtClean="0"/>
              <a:t>05/08/2021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952B-C6CE-4FA0-8D03-6249D4C5AA6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5194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D757-FB3D-4A29-9470-8A42C17549C9}" type="datetimeFigureOut">
              <a:rPr lang="en-ID" smtClean="0"/>
              <a:t>05/08/2021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952B-C6CE-4FA0-8D03-6249D4C5AA6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86442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D757-FB3D-4A29-9470-8A42C17549C9}" type="datetimeFigureOut">
              <a:rPr lang="en-ID" smtClean="0"/>
              <a:t>05/08/2021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952B-C6CE-4FA0-8D03-6249D4C5AA6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0478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D757-FB3D-4A29-9470-8A42C17549C9}" type="datetimeFigureOut">
              <a:rPr lang="en-ID" smtClean="0"/>
              <a:t>05/08/2021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952B-C6CE-4FA0-8D03-6249D4C5AA6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468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0D757-FB3D-4A29-9470-8A42C17549C9}" type="datetimeFigureOut">
              <a:rPr lang="en-ID" smtClean="0"/>
              <a:t>05/08/2021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1DB952B-C6CE-4FA0-8D03-6249D4C5AA6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3213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35B8A-5DBE-444B-AD38-23AB19C0E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82C17-D5F3-46DA-B4B2-AAC9B9C46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28635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472344-447C-4058-98E9-655201E41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Apa</a:t>
            </a:r>
            <a:r>
              <a:rPr lang="en-ID" dirty="0"/>
              <a:t> </a:t>
            </a:r>
            <a:r>
              <a:rPr lang="en-ID" dirty="0" err="1"/>
              <a:t>Sih</a:t>
            </a:r>
            <a:r>
              <a:rPr lang="en-ID" dirty="0"/>
              <a:t> MAU(Mater Ajar </a:t>
            </a:r>
            <a:r>
              <a:rPr lang="en-ID" dirty="0" err="1"/>
              <a:t>Ujian</a:t>
            </a:r>
            <a:r>
              <a:rPr lang="en-ID" dirty="0"/>
              <a:t>) </a:t>
            </a:r>
            <a:r>
              <a:rPr lang="en-ID" dirty="0" err="1"/>
              <a:t>itu</a:t>
            </a:r>
            <a:r>
              <a:rPr lang="en-ID" dirty="0"/>
              <a:t> 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C90E68-202F-4EDF-9506-078652E9F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044457"/>
          </a:xfrm>
        </p:spPr>
        <p:txBody>
          <a:bodyPr/>
          <a:lstStyle/>
          <a:p>
            <a:r>
              <a:rPr lang="en-ID" dirty="0">
                <a:solidFill>
                  <a:schemeClr val="tx1"/>
                </a:solidFill>
              </a:rPr>
              <a:t>MAU(</a:t>
            </a:r>
            <a:r>
              <a:rPr lang="en-ID" dirty="0" err="1">
                <a:solidFill>
                  <a:schemeClr val="tx1"/>
                </a:solidFill>
              </a:rPr>
              <a:t>Materi</a:t>
            </a:r>
            <a:r>
              <a:rPr lang="en-ID" dirty="0">
                <a:solidFill>
                  <a:schemeClr val="tx1"/>
                </a:solidFill>
              </a:rPr>
              <a:t> Ajar </a:t>
            </a:r>
            <a:r>
              <a:rPr lang="en-ID" dirty="0" err="1">
                <a:solidFill>
                  <a:schemeClr val="tx1"/>
                </a:solidFill>
              </a:rPr>
              <a:t>Ujian</a:t>
            </a:r>
            <a:r>
              <a:rPr lang="en-ID" dirty="0">
                <a:solidFill>
                  <a:schemeClr val="tx1"/>
                </a:solidFill>
              </a:rPr>
              <a:t>) </a:t>
            </a:r>
            <a:r>
              <a:rPr lang="en-ID" dirty="0" err="1">
                <a:solidFill>
                  <a:schemeClr val="tx1"/>
                </a:solidFill>
              </a:rPr>
              <a:t>adalah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Sistem</a:t>
            </a:r>
            <a:r>
              <a:rPr lang="en-ID" dirty="0">
                <a:solidFill>
                  <a:schemeClr val="tx1"/>
                </a:solidFill>
              </a:rPr>
              <a:t>/</a:t>
            </a:r>
            <a:r>
              <a:rPr lang="en-ID" dirty="0" err="1">
                <a:solidFill>
                  <a:schemeClr val="tx1"/>
                </a:solidFill>
              </a:rPr>
              <a:t>teknologi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dari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schoolmedia</a:t>
            </a:r>
            <a:r>
              <a:rPr lang="en-ID" dirty="0">
                <a:solidFill>
                  <a:schemeClr val="tx1"/>
                </a:solidFill>
              </a:rPr>
              <a:t> yang </a:t>
            </a:r>
            <a:r>
              <a:rPr lang="en-ID" dirty="0" err="1">
                <a:solidFill>
                  <a:schemeClr val="tx1"/>
                </a:solidFill>
              </a:rPr>
              <a:t>bertujuan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membantu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sekolah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dalam</a:t>
            </a:r>
            <a:r>
              <a:rPr lang="en-ID" dirty="0">
                <a:solidFill>
                  <a:schemeClr val="tx1"/>
                </a:solidFill>
              </a:rPr>
              <a:t> proses </a:t>
            </a:r>
            <a:r>
              <a:rPr lang="en-ID" dirty="0" err="1">
                <a:solidFill>
                  <a:schemeClr val="tx1"/>
                </a:solidFill>
              </a:rPr>
              <a:t>belajar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mengajar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dengan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cara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mempermudah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dalam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pembuatan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materi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atau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mencari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materi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baik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itu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materi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ujian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ataupun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materi</a:t>
            </a:r>
            <a:r>
              <a:rPr lang="en-ID" dirty="0">
                <a:solidFill>
                  <a:schemeClr val="tx1"/>
                </a:solidFill>
              </a:rPr>
              <a:t> ajar yang </a:t>
            </a:r>
            <a:r>
              <a:rPr lang="en-ID" dirty="0" err="1">
                <a:solidFill>
                  <a:schemeClr val="tx1"/>
                </a:solidFill>
              </a:rPr>
              <a:t>mengacu</a:t>
            </a:r>
            <a:r>
              <a:rPr lang="en-ID" dirty="0">
                <a:solidFill>
                  <a:schemeClr val="tx1"/>
                </a:solidFill>
              </a:rPr>
              <a:t> pada </a:t>
            </a:r>
            <a:r>
              <a:rPr lang="en-ID" dirty="0" err="1">
                <a:solidFill>
                  <a:schemeClr val="tx1"/>
                </a:solidFill>
              </a:rPr>
              <a:t>kompetensi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dasar</a:t>
            </a:r>
            <a:r>
              <a:rPr lang="en-ID" dirty="0">
                <a:solidFill>
                  <a:schemeClr val="tx1"/>
                </a:solidFill>
              </a:rPr>
              <a:t> (KD)</a:t>
            </a:r>
          </a:p>
        </p:txBody>
      </p:sp>
    </p:spTree>
    <p:extLst>
      <p:ext uri="{BB962C8B-B14F-4D97-AF65-F5344CB8AC3E}">
        <p14:creationId xmlns:p14="http://schemas.microsoft.com/office/powerpoint/2010/main" val="1137400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B50DD-2CAB-41AD-BDE2-C355798E3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 err="1"/>
              <a:t>Manfaat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MAU(</a:t>
            </a:r>
            <a:r>
              <a:rPr lang="en-ID" dirty="0" err="1"/>
              <a:t>Materi</a:t>
            </a:r>
            <a:r>
              <a:rPr lang="en-ID" dirty="0"/>
              <a:t> Ajar </a:t>
            </a:r>
            <a:r>
              <a:rPr lang="en-ID" dirty="0" err="1"/>
              <a:t>Ujian</a:t>
            </a:r>
            <a:r>
              <a:rPr lang="en-ID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4F797-93FC-4D85-90DE-2513F493D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Efisiensi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Pencarian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Materi</a:t>
            </a:r>
            <a:endParaRPr lang="en-ID" dirty="0"/>
          </a:p>
          <a:p>
            <a:r>
              <a:rPr lang="en-ID" dirty="0" err="1"/>
              <a:t>Memudahkan</a:t>
            </a:r>
            <a:r>
              <a:rPr lang="en-ID" dirty="0"/>
              <a:t> Masyarakat</a:t>
            </a:r>
          </a:p>
          <a:p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mutu</a:t>
            </a:r>
            <a:r>
              <a:rPr lang="en-ID" dirty="0"/>
              <a:t> </a:t>
            </a:r>
            <a:r>
              <a:rPr lang="en-ID" dirty="0" err="1"/>
              <a:t>Layanan</a:t>
            </a:r>
            <a:r>
              <a:rPr lang="en-ID" dirty="0"/>
              <a:t> Pendidikan</a:t>
            </a:r>
          </a:p>
          <a:p>
            <a:r>
              <a:rPr lang="en-ID" dirty="0" err="1"/>
              <a:t>Membentuk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interkoneksi</a:t>
            </a:r>
            <a:r>
              <a:rPr lang="en-ID" dirty="0"/>
              <a:t> </a:t>
            </a:r>
            <a:r>
              <a:rPr lang="en-ID" dirty="0" err="1"/>
              <a:t>Antar</a:t>
            </a:r>
            <a:r>
              <a:rPr lang="en-ID" dirty="0"/>
              <a:t> </a:t>
            </a:r>
            <a:r>
              <a:rPr lang="en-ID" dirty="0" err="1"/>
              <a:t>Sekolah</a:t>
            </a:r>
            <a:endParaRPr lang="en-ID" dirty="0"/>
          </a:p>
          <a:p>
            <a:r>
              <a:rPr lang="en-ID" dirty="0" err="1"/>
              <a:t>Refrensi</a:t>
            </a:r>
            <a:r>
              <a:rPr lang="en-ID" dirty="0"/>
              <a:t> Data </a:t>
            </a:r>
            <a:r>
              <a:rPr lang="en-ID" dirty="0" err="1"/>
              <a:t>Lengkap</a:t>
            </a:r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95253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2669C-889E-42B9-90A4-4F82AAF75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Fitur-</a:t>
            </a:r>
            <a:r>
              <a:rPr lang="en-ID" dirty="0" err="1"/>
              <a:t>fitur</a:t>
            </a:r>
            <a:r>
              <a:rPr lang="en-ID" dirty="0"/>
              <a:t> </a:t>
            </a:r>
            <a:r>
              <a:rPr lang="en-ID" dirty="0" err="1"/>
              <a:t>Aplikasi</a:t>
            </a:r>
            <a:r>
              <a:rPr lang="en-ID" dirty="0"/>
              <a:t> MAU(</a:t>
            </a:r>
            <a:r>
              <a:rPr lang="en-ID" dirty="0" err="1"/>
              <a:t>Materi</a:t>
            </a:r>
            <a:r>
              <a:rPr lang="en-ID" dirty="0"/>
              <a:t> Ajar </a:t>
            </a:r>
            <a:r>
              <a:rPr lang="en-ID" dirty="0" err="1"/>
              <a:t>Ujian</a:t>
            </a:r>
            <a:r>
              <a:rPr lang="en-ID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9180E-4BB2-489C-83E9-F1D94AEFB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9036509" cy="486354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D" dirty="0" err="1"/>
              <a:t>Refrensi</a:t>
            </a:r>
            <a:r>
              <a:rPr lang="en-ID" dirty="0"/>
              <a:t> : </a:t>
            </a:r>
          </a:p>
          <a:p>
            <a:pPr marL="914400" lvl="1" indent="-514350"/>
            <a:r>
              <a:rPr lang="en-ID" dirty="0" err="1"/>
              <a:t>Kompetensi</a:t>
            </a:r>
            <a:r>
              <a:rPr lang="en-ID" dirty="0"/>
              <a:t> Dasar, </a:t>
            </a:r>
          </a:p>
          <a:p>
            <a:pPr marL="914400" lvl="1" indent="-514350"/>
            <a:r>
              <a:rPr lang="en-ID" dirty="0" err="1"/>
              <a:t>instrumen</a:t>
            </a:r>
            <a:r>
              <a:rPr lang="en-ID" dirty="0"/>
              <a:t> </a:t>
            </a:r>
            <a:r>
              <a:rPr lang="en-ID" dirty="0" err="1"/>
              <a:t>telaah</a:t>
            </a:r>
            <a:r>
              <a:rPr lang="en-ID" dirty="0"/>
              <a:t> </a:t>
            </a:r>
            <a:r>
              <a:rPr lang="en-ID" dirty="0" err="1"/>
              <a:t>butir</a:t>
            </a:r>
            <a:r>
              <a:rPr lang="en-ID" dirty="0"/>
              <a:t> </a:t>
            </a:r>
            <a:r>
              <a:rPr lang="en-ID" dirty="0" err="1"/>
              <a:t>soal</a:t>
            </a:r>
            <a:r>
              <a:rPr lang="en-ID" dirty="0"/>
              <a:t>, </a:t>
            </a:r>
          </a:p>
          <a:p>
            <a:pPr marL="914400" lvl="1" indent="-514350"/>
            <a:r>
              <a:rPr lang="en-ID" dirty="0" err="1"/>
              <a:t>Instrumen</a:t>
            </a:r>
            <a:r>
              <a:rPr lang="en-ID" dirty="0"/>
              <a:t> </a:t>
            </a:r>
            <a:r>
              <a:rPr lang="en-ID" dirty="0" err="1"/>
              <a:t>telaah</a:t>
            </a:r>
            <a:r>
              <a:rPr lang="en-ID" dirty="0"/>
              <a:t> </a:t>
            </a:r>
            <a:r>
              <a:rPr lang="en-ID" dirty="0" err="1"/>
              <a:t>materi</a:t>
            </a:r>
            <a:endParaRPr lang="en-ID" dirty="0"/>
          </a:p>
          <a:p>
            <a:pPr marL="514350" indent="-514350">
              <a:buFont typeface="+mj-lt"/>
              <a:buAutoNum type="arabicPeriod"/>
            </a:pPr>
            <a:r>
              <a:rPr lang="en-ID" dirty="0"/>
              <a:t>Bursa </a:t>
            </a:r>
            <a:r>
              <a:rPr lang="en-ID" dirty="0" err="1"/>
              <a:t>Kartu</a:t>
            </a:r>
            <a:r>
              <a:rPr lang="en-ID" dirty="0"/>
              <a:t> </a:t>
            </a:r>
            <a:r>
              <a:rPr lang="en-ID" dirty="0" err="1"/>
              <a:t>Soal</a:t>
            </a:r>
            <a:endParaRPr lang="en-ID" dirty="0"/>
          </a:p>
          <a:p>
            <a:pPr marL="514350" indent="-514350">
              <a:buFont typeface="+mj-lt"/>
              <a:buAutoNum type="arabicPeriod"/>
            </a:pPr>
            <a:r>
              <a:rPr lang="en-ID" dirty="0"/>
              <a:t>Bursa </a:t>
            </a:r>
            <a:r>
              <a:rPr lang="en-ID" dirty="0" err="1"/>
              <a:t>Peket</a:t>
            </a:r>
            <a:r>
              <a:rPr lang="en-ID" dirty="0"/>
              <a:t> </a:t>
            </a:r>
            <a:r>
              <a:rPr lang="en-ID" dirty="0" err="1"/>
              <a:t>Soal</a:t>
            </a:r>
            <a:endParaRPr lang="en-ID" dirty="0"/>
          </a:p>
          <a:p>
            <a:pPr marL="514350" indent="-514350">
              <a:buFont typeface="+mj-lt"/>
              <a:buAutoNum type="arabicPeriod"/>
            </a:pPr>
            <a:r>
              <a:rPr lang="en-ID" dirty="0"/>
              <a:t>Bursa </a:t>
            </a:r>
            <a:r>
              <a:rPr lang="en-ID" dirty="0" err="1"/>
              <a:t>Bahan</a:t>
            </a:r>
            <a:r>
              <a:rPr lang="en-ID" dirty="0"/>
              <a:t> Ajar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Paket</a:t>
            </a:r>
            <a:r>
              <a:rPr lang="en-ID" dirty="0"/>
              <a:t> </a:t>
            </a:r>
            <a:r>
              <a:rPr lang="en-ID" dirty="0" err="1"/>
              <a:t>Materi</a:t>
            </a:r>
            <a:r>
              <a:rPr lang="en-ID" dirty="0"/>
              <a:t> Ajar : </a:t>
            </a:r>
          </a:p>
          <a:p>
            <a:pPr marL="914400" lvl="1" indent="-514350"/>
            <a:r>
              <a:rPr lang="en-ID" dirty="0"/>
              <a:t>Bursa </a:t>
            </a:r>
            <a:r>
              <a:rPr lang="en-ID" dirty="0" err="1"/>
              <a:t>Peket</a:t>
            </a:r>
            <a:r>
              <a:rPr lang="en-ID" dirty="0"/>
              <a:t> </a:t>
            </a:r>
            <a:r>
              <a:rPr lang="en-ID" dirty="0" err="1"/>
              <a:t>Materi</a:t>
            </a:r>
            <a:r>
              <a:rPr lang="en-ID" dirty="0"/>
              <a:t> </a:t>
            </a:r>
            <a:r>
              <a:rPr lang="en-ID" dirty="0" err="1"/>
              <a:t>Bahan</a:t>
            </a:r>
            <a:r>
              <a:rPr lang="en-ID" dirty="0"/>
              <a:t> Ajar, </a:t>
            </a:r>
          </a:p>
          <a:p>
            <a:pPr marL="914400" lvl="1" indent="-514350"/>
            <a:r>
              <a:rPr lang="en-ID" dirty="0"/>
              <a:t>Bursa </a:t>
            </a:r>
            <a:r>
              <a:rPr lang="en-ID" dirty="0" err="1"/>
              <a:t>Peket</a:t>
            </a:r>
            <a:r>
              <a:rPr lang="en-ID" dirty="0"/>
              <a:t> </a:t>
            </a:r>
            <a:r>
              <a:rPr lang="en-ID" dirty="0" err="1"/>
              <a:t>Materi</a:t>
            </a:r>
            <a:r>
              <a:rPr lang="en-ID" dirty="0"/>
              <a:t> Video, </a:t>
            </a:r>
          </a:p>
          <a:p>
            <a:pPr marL="914400" lvl="1" indent="-514350"/>
            <a:r>
              <a:rPr lang="en-ID" dirty="0"/>
              <a:t>Bursa </a:t>
            </a:r>
            <a:r>
              <a:rPr lang="en-ID" dirty="0" err="1"/>
              <a:t>Paket</a:t>
            </a:r>
            <a:r>
              <a:rPr lang="en-ID" dirty="0"/>
              <a:t> </a:t>
            </a:r>
            <a:r>
              <a:rPr lang="en-ID" dirty="0" err="1"/>
              <a:t>Materi</a:t>
            </a:r>
            <a:r>
              <a:rPr lang="en-ID" dirty="0"/>
              <a:t> </a:t>
            </a:r>
            <a:r>
              <a:rPr lang="en-ID" dirty="0" err="1"/>
              <a:t>Ebook</a:t>
            </a:r>
            <a:endParaRPr lang="en-ID" dirty="0"/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Telaah</a:t>
            </a:r>
            <a:r>
              <a:rPr lang="en-ID" dirty="0"/>
              <a:t> : </a:t>
            </a:r>
          </a:p>
          <a:p>
            <a:pPr marL="914400" lvl="1" indent="-514350"/>
            <a:r>
              <a:rPr lang="en-ID" dirty="0"/>
              <a:t>Bursa </a:t>
            </a:r>
            <a:r>
              <a:rPr lang="en-ID" dirty="0" err="1"/>
              <a:t>Telaah</a:t>
            </a:r>
            <a:r>
              <a:rPr lang="en-ID" dirty="0"/>
              <a:t> </a:t>
            </a:r>
            <a:r>
              <a:rPr lang="en-ID" dirty="0" err="1"/>
              <a:t>Butir</a:t>
            </a:r>
            <a:r>
              <a:rPr lang="en-ID" dirty="0"/>
              <a:t> </a:t>
            </a:r>
            <a:r>
              <a:rPr lang="en-ID" dirty="0" err="1"/>
              <a:t>Soal</a:t>
            </a:r>
            <a:r>
              <a:rPr lang="en-ID" dirty="0"/>
              <a:t>, </a:t>
            </a:r>
          </a:p>
          <a:p>
            <a:pPr marL="914400" lvl="1" indent="-514350"/>
            <a:r>
              <a:rPr lang="en-ID" dirty="0"/>
              <a:t>Bursa </a:t>
            </a:r>
            <a:r>
              <a:rPr lang="en-ID" dirty="0" err="1"/>
              <a:t>Telaah</a:t>
            </a:r>
            <a:r>
              <a:rPr lang="en-ID" dirty="0"/>
              <a:t> </a:t>
            </a:r>
            <a:r>
              <a:rPr lang="en-ID" dirty="0" err="1"/>
              <a:t>Materi</a:t>
            </a:r>
            <a:r>
              <a:rPr lang="en-ID" dirty="0"/>
              <a:t> Ajar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/>
              <a:t>Dashboard </a:t>
            </a:r>
            <a:r>
              <a:rPr lang="en-ID" dirty="0" err="1"/>
              <a:t>Pembuatan</a:t>
            </a:r>
            <a:r>
              <a:rPr lang="en-ID" dirty="0"/>
              <a:t> </a:t>
            </a:r>
            <a:r>
              <a:rPr lang="en-ID" dirty="0" err="1"/>
              <a:t>Materi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79122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9C16F-39FB-4F37-8D53-8054345ED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Alur </a:t>
            </a:r>
            <a:r>
              <a:rPr lang="en-ID" dirty="0" err="1"/>
              <a:t>Pembuatan</a:t>
            </a:r>
            <a:r>
              <a:rPr lang="en-ID" dirty="0"/>
              <a:t> </a:t>
            </a:r>
            <a:r>
              <a:rPr lang="en-ID" dirty="0" err="1"/>
              <a:t>Materi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918A1-1D41-4176-B7B8-2594FEE20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dirty="0"/>
              <a:t>Login </a:t>
            </a:r>
            <a:r>
              <a:rPr lang="en-ID" dirty="0" err="1"/>
              <a:t>Menggunakan</a:t>
            </a:r>
            <a:r>
              <a:rPr lang="en-ID" dirty="0"/>
              <a:t> User GU(Guru)</a:t>
            </a:r>
          </a:p>
          <a:p>
            <a:r>
              <a:rPr lang="en-ID" dirty="0" err="1"/>
              <a:t>Tahapan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- 1</a:t>
            </a:r>
          </a:p>
          <a:p>
            <a:pPr lvl="1"/>
            <a:r>
              <a:rPr lang="en-ID" dirty="0" err="1"/>
              <a:t>Pembuatan</a:t>
            </a:r>
            <a:r>
              <a:rPr lang="en-ID" dirty="0"/>
              <a:t> </a:t>
            </a:r>
            <a:r>
              <a:rPr lang="en-ID" dirty="0" err="1"/>
              <a:t>materi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draf</a:t>
            </a:r>
            <a:endParaRPr lang="en-ID" dirty="0"/>
          </a:p>
          <a:p>
            <a:pPr lvl="1"/>
            <a:r>
              <a:rPr lang="en-ID" dirty="0"/>
              <a:t>Proses </a:t>
            </a:r>
            <a:r>
              <a:rPr lang="en-ID" dirty="0" err="1"/>
              <a:t>telaah</a:t>
            </a:r>
            <a:r>
              <a:rPr lang="en-ID" dirty="0"/>
              <a:t> oleh </a:t>
            </a:r>
            <a:r>
              <a:rPr lang="en-ID" dirty="0" err="1"/>
              <a:t>partisipan</a:t>
            </a:r>
            <a:endParaRPr lang="en-ID" dirty="0"/>
          </a:p>
          <a:p>
            <a:pPr lvl="1"/>
            <a:r>
              <a:rPr lang="en-ID" dirty="0" err="1"/>
              <a:t>Materi</a:t>
            </a:r>
            <a:r>
              <a:rPr lang="en-ID" dirty="0"/>
              <a:t> </a:t>
            </a:r>
            <a:r>
              <a:rPr lang="en-ID" dirty="0" err="1"/>
              <a:t>masuk</a:t>
            </a:r>
            <a:r>
              <a:rPr lang="en-ID" dirty="0"/>
              <a:t> </a:t>
            </a:r>
            <a:r>
              <a:rPr lang="en-ID" dirty="0" err="1"/>
              <a:t>dibursa</a:t>
            </a:r>
            <a:endParaRPr lang="en-ID" dirty="0"/>
          </a:p>
          <a:p>
            <a:r>
              <a:rPr lang="en-ID" dirty="0" err="1"/>
              <a:t>Tahapan</a:t>
            </a:r>
            <a:r>
              <a:rPr lang="en-ID" dirty="0"/>
              <a:t> ke-2</a:t>
            </a:r>
          </a:p>
          <a:p>
            <a:pPr lvl="1"/>
            <a:r>
              <a:rPr lang="en-ID" dirty="0" err="1"/>
              <a:t>Pemilihan</a:t>
            </a:r>
            <a:r>
              <a:rPr lang="en-ID" dirty="0"/>
              <a:t> </a:t>
            </a:r>
            <a:r>
              <a:rPr lang="en-ID" dirty="0" err="1"/>
              <a:t>materi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dijadikan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paket</a:t>
            </a:r>
            <a:endParaRPr lang="en-ID" dirty="0"/>
          </a:p>
          <a:p>
            <a:pPr lvl="1"/>
            <a:r>
              <a:rPr lang="en-ID" dirty="0" err="1"/>
              <a:t>Paket</a:t>
            </a:r>
            <a:r>
              <a:rPr lang="en-ID" dirty="0"/>
              <a:t> </a:t>
            </a:r>
            <a:r>
              <a:rPr lang="en-ID" dirty="0" err="1"/>
              <a:t>materi</a:t>
            </a:r>
            <a:r>
              <a:rPr lang="en-ID" dirty="0"/>
              <a:t> </a:t>
            </a:r>
            <a:r>
              <a:rPr lang="en-ID" dirty="0" err="1"/>
              <a:t>masuk</a:t>
            </a:r>
            <a:r>
              <a:rPr lang="en-ID" dirty="0"/>
              <a:t> </a:t>
            </a:r>
            <a:r>
              <a:rPr lang="en-ID" dirty="0" err="1"/>
              <a:t>dibursa</a:t>
            </a:r>
            <a:endParaRPr lang="en-ID" dirty="0"/>
          </a:p>
          <a:p>
            <a:r>
              <a:rPr lang="en-ID" dirty="0" err="1"/>
              <a:t>Tahapan</a:t>
            </a:r>
            <a:r>
              <a:rPr lang="en-ID" dirty="0"/>
              <a:t> ke-3</a:t>
            </a:r>
          </a:p>
          <a:p>
            <a:pPr lvl="1"/>
            <a:r>
              <a:rPr lang="en-ID" dirty="0" err="1"/>
              <a:t>Analisis</a:t>
            </a:r>
            <a:r>
              <a:rPr lang="en-ID" dirty="0"/>
              <a:t> </a:t>
            </a:r>
            <a:r>
              <a:rPr lang="en-ID" dirty="0" err="1"/>
              <a:t>Materi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72342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80DC1B-81CC-4C57-B1E5-734E2605E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88" y="1930400"/>
            <a:ext cx="4572000" cy="304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976D126-EB22-4C11-A368-2131200B0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903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</TotalTime>
  <Words>188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PowerPoint Presentation</vt:lpstr>
      <vt:lpstr>Apa Sih MAU(Mater Ajar Ujian) itu ?</vt:lpstr>
      <vt:lpstr>Manfaat adanya sistem MAU(Materi Ajar Ujian)</vt:lpstr>
      <vt:lpstr>Fitur-fitur Aplikasi MAU(Materi Ajar Ujian)</vt:lpstr>
      <vt:lpstr>Alur Pembuatan Materi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 Sih MAU(Mater Ajar Ujian) itu ?</dc:title>
  <dc:creator>Rendy</dc:creator>
  <cp:lastModifiedBy>Schoolmedia</cp:lastModifiedBy>
  <cp:revision>6</cp:revision>
  <dcterms:created xsi:type="dcterms:W3CDTF">2021-08-04T23:02:33Z</dcterms:created>
  <dcterms:modified xsi:type="dcterms:W3CDTF">2021-08-05T01:37:54Z</dcterms:modified>
</cp:coreProperties>
</file>